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5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6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3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262" r:id="rId2"/>
    <p:sldId id="430" r:id="rId3"/>
    <p:sldId id="349" r:id="rId4"/>
    <p:sldId id="431" r:id="rId5"/>
    <p:sldId id="438" r:id="rId6"/>
    <p:sldId id="432" r:id="rId7"/>
    <p:sldId id="433" r:id="rId8"/>
    <p:sldId id="434" r:id="rId9"/>
    <p:sldId id="435" r:id="rId10"/>
    <p:sldId id="436" r:id="rId11"/>
    <p:sldId id="437" r:id="rId12"/>
    <p:sldId id="439" r:id="rId13"/>
    <p:sldId id="440" r:id="rId14"/>
    <p:sldId id="441" r:id="rId15"/>
    <p:sldId id="443" r:id="rId16"/>
    <p:sldId id="445" r:id="rId17"/>
    <p:sldId id="446" r:id="rId18"/>
    <p:sldId id="447" r:id="rId19"/>
    <p:sldId id="448" r:id="rId20"/>
    <p:sldId id="449" r:id="rId21"/>
    <p:sldId id="451" r:id="rId22"/>
    <p:sldId id="383" r:id="rId23"/>
    <p:sldId id="373" r:id="rId24"/>
    <p:sldId id="450" r:id="rId25"/>
    <p:sldId id="374" r:id="rId26"/>
    <p:sldId id="384" r:id="rId27"/>
    <p:sldId id="385" r:id="rId28"/>
    <p:sldId id="386" r:id="rId29"/>
    <p:sldId id="394" r:id="rId30"/>
    <p:sldId id="375" r:id="rId31"/>
    <p:sldId id="376" r:id="rId32"/>
    <p:sldId id="396" r:id="rId33"/>
    <p:sldId id="377" r:id="rId34"/>
    <p:sldId id="410" r:id="rId35"/>
    <p:sldId id="390" r:id="rId36"/>
    <p:sldId id="392" r:id="rId37"/>
    <p:sldId id="378" r:id="rId38"/>
    <p:sldId id="379" r:id="rId39"/>
    <p:sldId id="380" r:id="rId40"/>
    <p:sldId id="397" r:id="rId41"/>
    <p:sldId id="401" r:id="rId42"/>
    <p:sldId id="398" r:id="rId43"/>
    <p:sldId id="399" r:id="rId44"/>
    <p:sldId id="400" r:id="rId45"/>
    <p:sldId id="402" r:id="rId46"/>
    <p:sldId id="403" r:id="rId47"/>
    <p:sldId id="405" r:id="rId48"/>
    <p:sldId id="406" r:id="rId49"/>
    <p:sldId id="408" r:id="rId50"/>
    <p:sldId id="409" r:id="rId51"/>
    <p:sldId id="412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8752873-8043-4ED0-9C01-F59E8380105F}">
          <p14:sldIdLst>
            <p14:sldId id="262"/>
          </p14:sldIdLst>
        </p14:section>
        <p14:section name="Contrôle de vitesse d'une éolienne" id="{958CF3AC-31F6-4254-973A-04ECD8E3D298}">
          <p14:sldIdLst>
            <p14:sldId id="430"/>
            <p14:sldId id="349"/>
            <p14:sldId id="431"/>
            <p14:sldId id="438"/>
          </p14:sldIdLst>
        </p14:section>
        <p14:section name="Simplification et dimensionnement par identification" id="{EF3F0E0F-F472-4BC3-B04F-7F9E9D8B9336}">
          <p14:sldIdLst>
            <p14:sldId id="432"/>
            <p14:sldId id="433"/>
            <p14:sldId id="434"/>
            <p14:sldId id="435"/>
            <p14:sldId id="436"/>
          </p14:sldIdLst>
        </p14:section>
        <p14:section name="Eolienne - Compensation du pôle dominant" id="{628B0EA1-63ED-4FE3-A9B5-E8ABC0FE09B4}">
          <p14:sldIdLst>
            <p14:sldId id="437"/>
            <p14:sldId id="439"/>
            <p14:sldId id="440"/>
            <p14:sldId id="441"/>
          </p14:sldIdLst>
        </p14:section>
        <p14:section name="Vérification du résultat obtenu" id="{1324D443-C431-4EF8-AD73-B64AB4562B78}">
          <p14:sldIdLst>
            <p14:sldId id="443"/>
          </p14:sldIdLst>
        </p14:section>
        <p14:section name="Sensibilité à une pertubation" id="{B8DF914F-2560-40F4-A455-99064DD3AD77}">
          <p14:sldIdLst>
            <p14:sldId id="445"/>
            <p14:sldId id="446"/>
            <p14:sldId id="447"/>
            <p14:sldId id="448"/>
            <p14:sldId id="449"/>
          </p14:sldIdLst>
        </p14:section>
        <p14:section name="Régulation de niveau" id="{92616E85-DD54-4E43-BAD4-C0622003D292}">
          <p14:sldIdLst>
            <p14:sldId id="451"/>
            <p14:sldId id="383"/>
            <p14:sldId id="373"/>
          </p14:sldIdLst>
        </p14:section>
        <p14:section name="Dimmensionnement de C2(s)" id="{507A9F9E-3F39-4BCF-B124-7530478D5A05}">
          <p14:sldIdLst>
            <p14:sldId id="450"/>
            <p14:sldId id="374"/>
            <p14:sldId id="384"/>
            <p14:sldId id="385"/>
            <p14:sldId id="386"/>
            <p14:sldId id="394"/>
          </p14:sldIdLst>
        </p14:section>
        <p14:section name="Détermination de la fct de transfert globale" id="{AF999F98-8C25-49F5-8EDB-D33BF625D706}">
          <p14:sldIdLst>
            <p14:sldId id="375"/>
            <p14:sldId id="376"/>
            <p14:sldId id="396"/>
            <p14:sldId id="377"/>
            <p14:sldId id="410"/>
            <p14:sldId id="390"/>
            <p14:sldId id="392"/>
            <p14:sldId id="378"/>
            <p14:sldId id="379"/>
            <p14:sldId id="380"/>
          </p14:sldIdLst>
        </p14:section>
        <p14:section name="Dimmensionnement de C1(s)" id="{DED6291F-A223-405D-97D3-743FF1ED0ADC}">
          <p14:sldIdLst>
            <p14:sldId id="397"/>
            <p14:sldId id="401"/>
            <p14:sldId id="398"/>
            <p14:sldId id="399"/>
            <p14:sldId id="400"/>
            <p14:sldId id="402"/>
            <p14:sldId id="403"/>
            <p14:sldId id="405"/>
            <p14:sldId id="406"/>
            <p14:sldId id="408"/>
            <p14:sldId id="409"/>
          </p14:sldIdLst>
        </p14:section>
        <p14:section name="Évaluation de la séance" id="{45E82B35-9132-4ED8-9EC2-9F8B507D80FB}">
          <p14:sldIdLst>
            <p14:sldId id="4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78" userDrawn="1">
          <p15:clr>
            <a:srgbClr val="A4A3A4"/>
          </p15:clr>
        </p15:guide>
        <p15:guide id="2" pos="7446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DF48152-71E5-598C-1038-F593C23E4E58}" name="Van Laethem Alban" initials="VLA" userId="Van Laethem Alban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2E9"/>
    <a:srgbClr val="1B1617"/>
    <a:srgbClr val="BBD6A5"/>
    <a:srgbClr val="DADADA"/>
    <a:srgbClr val="000000"/>
    <a:srgbClr val="818DA0"/>
    <a:srgbClr val="3E516E"/>
    <a:srgbClr val="1F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5F573B-2C17-445D-A2E0-EFC57E83E2B8}" v="11" dt="2024-03-10T19:20:02.9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02" autoAdjust="0"/>
    <p:restoredTop sz="82930" autoAdjust="0"/>
  </p:normalViewPr>
  <p:slideViewPr>
    <p:cSldViewPr snapToGrid="0">
      <p:cViewPr varScale="1">
        <p:scale>
          <a:sx n="68" d="100"/>
          <a:sy n="68" d="100"/>
        </p:scale>
        <p:origin x="898" y="62"/>
      </p:cViewPr>
      <p:guideLst>
        <p:guide orient="horz" pos="4178"/>
        <p:guide pos="7446"/>
      </p:guideLst>
    </p:cSldViewPr>
  </p:slideViewPr>
  <p:outlineViewPr>
    <p:cViewPr>
      <p:scale>
        <a:sx n="33" d="100"/>
        <a:sy n="33" d="100"/>
      </p:scale>
      <p:origin x="0" y="-6628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microsoft.com/office/2018/10/relationships/authors" Target="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ban VAN LAETHEM" userId="1893ae8f-d7e0-4c5f-861d-a482427ce7dc" providerId="ADAL" clId="{B24584AE-E2DD-4981-8928-CA5872412204}"/>
    <pc:docChg chg="undo redo custSel addSld delSld modSld sldOrd addSection delSection modSection">
      <pc:chgData name="Alban VAN LAETHEM" userId="1893ae8f-d7e0-4c5f-861d-a482427ce7dc" providerId="ADAL" clId="{B24584AE-E2DD-4981-8928-CA5872412204}" dt="2024-03-10T19:10:44.523" v="2671" actId="20577"/>
      <pc:docMkLst>
        <pc:docMk/>
      </pc:docMkLst>
      <pc:sldChg chg="modSp mod">
        <pc:chgData name="Alban VAN LAETHEM" userId="1893ae8f-d7e0-4c5f-861d-a482427ce7dc" providerId="ADAL" clId="{B24584AE-E2DD-4981-8928-CA5872412204}" dt="2024-02-27T17:29:29.577" v="5" actId="20577"/>
        <pc:sldMkLst>
          <pc:docMk/>
          <pc:sldMk cId="2088981848" sldId="262"/>
        </pc:sldMkLst>
        <pc:spChg chg="mod">
          <ac:chgData name="Alban VAN LAETHEM" userId="1893ae8f-d7e0-4c5f-861d-a482427ce7dc" providerId="ADAL" clId="{B24584AE-E2DD-4981-8928-CA5872412204}" dt="2024-02-27T17:29:29.577" v="5" actId="20577"/>
          <ac:spMkLst>
            <pc:docMk/>
            <pc:sldMk cId="2088981848" sldId="262"/>
            <ac:spMk id="3" creationId="{941D348E-C52E-D250-0633-BE49AF7E9209}"/>
          </ac:spMkLst>
        </pc:spChg>
      </pc:sldChg>
      <pc:sldChg chg="del">
        <pc:chgData name="Alban VAN LAETHEM" userId="1893ae8f-d7e0-4c5f-861d-a482427ce7dc" providerId="ADAL" clId="{B24584AE-E2DD-4981-8928-CA5872412204}" dt="2024-02-27T17:29:09.445" v="0" actId="2696"/>
        <pc:sldMkLst>
          <pc:docMk/>
          <pc:sldMk cId="3076998451" sldId="268"/>
        </pc:sldMkLst>
      </pc:sldChg>
      <pc:sldChg chg="addSp modSp add mod addCm delCm">
        <pc:chgData name="Alban VAN LAETHEM" userId="1893ae8f-d7e0-4c5f-861d-a482427ce7dc" providerId="ADAL" clId="{B24584AE-E2DD-4981-8928-CA5872412204}" dt="2024-03-10T19:10:44.523" v="2671" actId="20577"/>
        <pc:sldMkLst>
          <pc:docMk/>
          <pc:sldMk cId="1137890302" sldId="371"/>
        </pc:sldMkLst>
        <pc:spChg chg="mod">
          <ac:chgData name="Alban VAN LAETHEM" userId="1893ae8f-d7e0-4c5f-861d-a482427ce7dc" providerId="ADAL" clId="{B24584AE-E2DD-4981-8928-CA5872412204}" dt="2024-03-08T18:25:29.635" v="2163" actId="20577"/>
          <ac:spMkLst>
            <pc:docMk/>
            <pc:sldMk cId="1137890302" sldId="371"/>
            <ac:spMk id="2" creationId="{F2B2CAB3-DE22-C5A9-6CE8-92D9F40D1B51}"/>
          </ac:spMkLst>
        </pc:spChg>
        <pc:spChg chg="add mod">
          <ac:chgData name="Alban VAN LAETHEM" userId="1893ae8f-d7e0-4c5f-861d-a482427ce7dc" providerId="ADAL" clId="{B24584AE-E2DD-4981-8928-CA5872412204}" dt="2024-03-10T19:10:44.523" v="2671" actId="20577"/>
          <ac:spMkLst>
            <pc:docMk/>
            <pc:sldMk cId="1137890302" sldId="371"/>
            <ac:spMk id="5" creationId="{541A04BE-2F73-4CB4-088A-8B726641CB5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Alban VAN LAETHEM" userId="1893ae8f-d7e0-4c5f-861d-a482427ce7dc" providerId="ADAL" clId="{B24584AE-E2DD-4981-8928-CA5872412204}" dt="2024-03-08T18:25:37.892" v="2164"/>
              <pc2:cmMkLst xmlns:pc2="http://schemas.microsoft.com/office/powerpoint/2019/9/main/command">
                <pc:docMk/>
                <pc:sldMk cId="1137890302" sldId="371"/>
                <pc2:cmMk id="{3C439BA5-2056-47D8-B9FE-24DD2BA5AF23}"/>
              </pc2:cmMkLst>
            </pc226:cmChg>
          </p:ext>
        </pc:extLst>
      </pc:sldChg>
      <pc:sldChg chg="del">
        <pc:chgData name="Alban VAN LAETHEM" userId="1893ae8f-d7e0-4c5f-861d-a482427ce7dc" providerId="ADAL" clId="{B24584AE-E2DD-4981-8928-CA5872412204}" dt="2024-02-27T17:29:09.445" v="0" actId="2696"/>
        <pc:sldMkLst>
          <pc:docMk/>
          <pc:sldMk cId="148332089" sldId="372"/>
        </pc:sldMkLst>
      </pc:sldChg>
      <pc:sldChg chg="add">
        <pc:chgData name="Alban VAN LAETHEM" userId="1893ae8f-d7e0-4c5f-861d-a482427ce7dc" providerId="ADAL" clId="{B24584AE-E2DD-4981-8928-CA5872412204}" dt="2024-02-27T17:33:07.584" v="19"/>
        <pc:sldMkLst>
          <pc:docMk/>
          <pc:sldMk cId="1108355458" sldId="373"/>
        </pc:sldMkLst>
      </pc:sldChg>
      <pc:sldChg chg="modSp add">
        <pc:chgData name="Alban VAN LAETHEM" userId="1893ae8f-d7e0-4c5f-861d-a482427ce7dc" providerId="ADAL" clId="{B24584AE-E2DD-4981-8928-CA5872412204}" dt="2024-03-08T17:39:30.689" v="1767" actId="207"/>
        <pc:sldMkLst>
          <pc:docMk/>
          <pc:sldMk cId="2336919543" sldId="374"/>
        </pc:sldMkLst>
        <pc:spChg chg="mod">
          <ac:chgData name="Alban VAN LAETHEM" userId="1893ae8f-d7e0-4c5f-861d-a482427ce7dc" providerId="ADAL" clId="{B24584AE-E2DD-4981-8928-CA5872412204}" dt="2024-03-08T17:39:30.689" v="1767" actId="207"/>
          <ac:spMkLst>
            <pc:docMk/>
            <pc:sldMk cId="2336919543" sldId="374"/>
            <ac:spMk id="3" creationId="{10541E86-0E11-5E5D-3D94-E70995209256}"/>
          </ac:spMkLst>
        </pc:spChg>
      </pc:sldChg>
      <pc:sldChg chg="add">
        <pc:chgData name="Alban VAN LAETHEM" userId="1893ae8f-d7e0-4c5f-861d-a482427ce7dc" providerId="ADAL" clId="{B24584AE-E2DD-4981-8928-CA5872412204}" dt="2024-02-27T17:33:07.584" v="19"/>
        <pc:sldMkLst>
          <pc:docMk/>
          <pc:sldMk cId="2026444333" sldId="375"/>
        </pc:sldMkLst>
      </pc:sldChg>
      <pc:sldChg chg="del">
        <pc:chgData name="Alban VAN LAETHEM" userId="1893ae8f-d7e0-4c5f-861d-a482427ce7dc" providerId="ADAL" clId="{B24584AE-E2DD-4981-8928-CA5872412204}" dt="2024-02-27T17:29:09.445" v="0" actId="2696"/>
        <pc:sldMkLst>
          <pc:docMk/>
          <pc:sldMk cId="3000358619" sldId="375"/>
        </pc:sldMkLst>
      </pc:sldChg>
      <pc:sldChg chg="modSp add mod">
        <pc:chgData name="Alban VAN LAETHEM" userId="1893ae8f-d7e0-4c5f-861d-a482427ce7dc" providerId="ADAL" clId="{B24584AE-E2DD-4981-8928-CA5872412204}" dt="2024-03-08T17:45:22.316" v="1770"/>
        <pc:sldMkLst>
          <pc:docMk/>
          <pc:sldMk cId="931957881" sldId="376"/>
        </pc:sldMkLst>
        <pc:spChg chg="mod">
          <ac:chgData name="Alban VAN LAETHEM" userId="1893ae8f-d7e0-4c5f-861d-a482427ce7dc" providerId="ADAL" clId="{B24584AE-E2DD-4981-8928-CA5872412204}" dt="2024-03-08T17:45:22.316" v="1770"/>
          <ac:spMkLst>
            <pc:docMk/>
            <pc:sldMk cId="931957881" sldId="376"/>
            <ac:spMk id="29" creationId="{7468A708-E22D-7BF9-D69D-0EC05F5FA37C}"/>
          </ac:spMkLst>
        </pc:spChg>
      </pc:sldChg>
      <pc:sldChg chg="add modAnim">
        <pc:chgData name="Alban VAN LAETHEM" userId="1893ae8f-d7e0-4c5f-861d-a482427ce7dc" providerId="ADAL" clId="{B24584AE-E2DD-4981-8928-CA5872412204}" dt="2024-03-08T18:19:39.835" v="2137"/>
        <pc:sldMkLst>
          <pc:docMk/>
          <pc:sldMk cId="751575076" sldId="377"/>
        </pc:sldMkLst>
      </pc:sldChg>
      <pc:sldChg chg="add modAnim">
        <pc:chgData name="Alban VAN LAETHEM" userId="1893ae8f-d7e0-4c5f-861d-a482427ce7dc" providerId="ADAL" clId="{B24584AE-E2DD-4981-8928-CA5872412204}" dt="2024-03-08T18:20:56.275" v="2140"/>
        <pc:sldMkLst>
          <pc:docMk/>
          <pc:sldMk cId="346296141" sldId="378"/>
        </pc:sldMkLst>
      </pc:sldChg>
      <pc:sldChg chg="add">
        <pc:chgData name="Alban VAN LAETHEM" userId="1893ae8f-d7e0-4c5f-861d-a482427ce7dc" providerId="ADAL" clId="{B24584AE-E2DD-4981-8928-CA5872412204}" dt="2024-02-27T17:33:07.584" v="19"/>
        <pc:sldMkLst>
          <pc:docMk/>
          <pc:sldMk cId="3806491931" sldId="379"/>
        </pc:sldMkLst>
      </pc:sldChg>
      <pc:sldChg chg="add">
        <pc:chgData name="Alban VAN LAETHEM" userId="1893ae8f-d7e0-4c5f-861d-a482427ce7dc" providerId="ADAL" clId="{B24584AE-E2DD-4981-8928-CA5872412204}" dt="2024-02-27T17:33:07.584" v="19"/>
        <pc:sldMkLst>
          <pc:docMk/>
          <pc:sldMk cId="352495890" sldId="380"/>
        </pc:sldMkLst>
      </pc:sldChg>
      <pc:sldChg chg="add">
        <pc:chgData name="Alban VAN LAETHEM" userId="1893ae8f-d7e0-4c5f-861d-a482427ce7dc" providerId="ADAL" clId="{B24584AE-E2DD-4981-8928-CA5872412204}" dt="2024-02-27T17:33:07.584" v="19"/>
        <pc:sldMkLst>
          <pc:docMk/>
          <pc:sldMk cId="615881691" sldId="383"/>
        </pc:sldMkLst>
      </pc:sldChg>
      <pc:sldChg chg="addSp delSp modSp add mod modAnim">
        <pc:chgData name="Alban VAN LAETHEM" userId="1893ae8f-d7e0-4c5f-861d-a482427ce7dc" providerId="ADAL" clId="{B24584AE-E2DD-4981-8928-CA5872412204}" dt="2024-03-07T18:40:00.653" v="259"/>
        <pc:sldMkLst>
          <pc:docMk/>
          <pc:sldMk cId="1787215368" sldId="384"/>
        </pc:sldMkLst>
        <pc:spChg chg="add del mod">
          <ac:chgData name="Alban VAN LAETHEM" userId="1893ae8f-d7e0-4c5f-861d-a482427ce7dc" providerId="ADAL" clId="{B24584AE-E2DD-4981-8928-CA5872412204}" dt="2024-03-07T18:40:00.304" v="257" actId="478"/>
          <ac:spMkLst>
            <pc:docMk/>
            <pc:sldMk cId="1787215368" sldId="384"/>
            <ac:spMk id="7" creationId="{0A188AEC-B6B3-A518-0EA9-1DC847BA07A0}"/>
          </ac:spMkLst>
        </pc:spChg>
        <pc:picChg chg="add mod">
          <ac:chgData name="Alban VAN LAETHEM" userId="1893ae8f-d7e0-4c5f-861d-a482427ce7dc" providerId="ADAL" clId="{B24584AE-E2DD-4981-8928-CA5872412204}" dt="2024-03-07T18:39:15.574" v="248"/>
          <ac:picMkLst>
            <pc:docMk/>
            <pc:sldMk cId="1787215368" sldId="384"/>
            <ac:picMk id="8" creationId="{3AAE17E5-8C9D-84F1-6962-3E6B9070CD11}"/>
          </ac:picMkLst>
        </pc:picChg>
        <pc:picChg chg="add del">
          <ac:chgData name="Alban VAN LAETHEM" userId="1893ae8f-d7e0-4c5f-861d-a482427ce7dc" providerId="ADAL" clId="{B24584AE-E2DD-4981-8928-CA5872412204}" dt="2024-03-07T18:40:00.135" v="256" actId="478"/>
          <ac:picMkLst>
            <pc:docMk/>
            <pc:sldMk cId="1787215368" sldId="384"/>
            <ac:picMk id="21" creationId="{74484973-1A9A-2FBA-0C86-02FB372E5109}"/>
          </ac:picMkLst>
        </pc:picChg>
      </pc:sldChg>
      <pc:sldChg chg="modSp add mod modAnim">
        <pc:chgData name="Alban VAN LAETHEM" userId="1893ae8f-d7e0-4c5f-861d-a482427ce7dc" providerId="ADAL" clId="{B24584AE-E2DD-4981-8928-CA5872412204}" dt="2024-03-08T17:57:04.608" v="1942" actId="20577"/>
        <pc:sldMkLst>
          <pc:docMk/>
          <pc:sldMk cId="2262467380" sldId="385"/>
        </pc:sldMkLst>
        <pc:spChg chg="mod">
          <ac:chgData name="Alban VAN LAETHEM" userId="1893ae8f-d7e0-4c5f-861d-a482427ce7dc" providerId="ADAL" clId="{B24584AE-E2DD-4981-8928-CA5872412204}" dt="2024-03-08T17:57:04.608" v="1942" actId="20577"/>
          <ac:spMkLst>
            <pc:docMk/>
            <pc:sldMk cId="2262467380" sldId="385"/>
            <ac:spMk id="18" creationId="{0B1BDA5C-8102-DD00-FB11-DF71C3AC808E}"/>
          </ac:spMkLst>
        </pc:spChg>
        <pc:spChg chg="mod">
          <ac:chgData name="Alban VAN LAETHEM" userId="1893ae8f-d7e0-4c5f-861d-a482427ce7dc" providerId="ADAL" clId="{B24584AE-E2DD-4981-8928-CA5872412204}" dt="2024-03-08T17:56:59.398" v="1939" actId="20577"/>
          <ac:spMkLst>
            <pc:docMk/>
            <pc:sldMk cId="2262467380" sldId="385"/>
            <ac:spMk id="20" creationId="{A86010B1-8C0F-D2E7-238B-EAC968D1BA57}"/>
          </ac:spMkLst>
        </pc:spChg>
        <pc:spChg chg="mod">
          <ac:chgData name="Alban VAN LAETHEM" userId="1893ae8f-d7e0-4c5f-861d-a482427ce7dc" providerId="ADAL" clId="{B24584AE-E2DD-4981-8928-CA5872412204}" dt="2024-03-08T17:40:05.236" v="1769" actId="20577"/>
          <ac:spMkLst>
            <pc:docMk/>
            <pc:sldMk cId="2262467380" sldId="385"/>
            <ac:spMk id="22" creationId="{BFA9C068-644F-05D1-027C-38C83699ACAA}"/>
          </ac:spMkLst>
        </pc:spChg>
        <pc:picChg chg="mod">
          <ac:chgData name="Alban VAN LAETHEM" userId="1893ae8f-d7e0-4c5f-861d-a482427ce7dc" providerId="ADAL" clId="{B24584AE-E2DD-4981-8928-CA5872412204}" dt="2024-03-07T18:38:19.355" v="244" actId="14826"/>
          <ac:picMkLst>
            <pc:docMk/>
            <pc:sldMk cId="2262467380" sldId="385"/>
            <ac:picMk id="28" creationId="{A631C207-02BF-5669-76FA-F393EA4FBD32}"/>
          </ac:picMkLst>
        </pc:picChg>
      </pc:sldChg>
      <pc:sldChg chg="modSp add mod">
        <pc:chgData name="Alban VAN LAETHEM" userId="1893ae8f-d7e0-4c5f-861d-a482427ce7dc" providerId="ADAL" clId="{B24584AE-E2DD-4981-8928-CA5872412204}" dt="2024-03-08T17:52:58.233" v="1935" actId="1035"/>
        <pc:sldMkLst>
          <pc:docMk/>
          <pc:sldMk cId="308469323" sldId="386"/>
        </pc:sldMkLst>
        <pc:spChg chg="mod ord">
          <ac:chgData name="Alban VAN LAETHEM" userId="1893ae8f-d7e0-4c5f-861d-a482427ce7dc" providerId="ADAL" clId="{B24584AE-E2DD-4981-8928-CA5872412204}" dt="2024-03-08T17:52:58.233" v="1935" actId="1035"/>
          <ac:spMkLst>
            <pc:docMk/>
            <pc:sldMk cId="308469323" sldId="386"/>
            <ac:spMk id="7" creationId="{BCAEEB5F-60DC-A6D0-0FF3-29A6A54BF652}"/>
          </ac:spMkLst>
        </pc:spChg>
        <pc:spChg chg="mod">
          <ac:chgData name="Alban VAN LAETHEM" userId="1893ae8f-d7e0-4c5f-861d-a482427ce7dc" providerId="ADAL" clId="{B24584AE-E2DD-4981-8928-CA5872412204}" dt="2024-03-08T17:52:33.332" v="1890" actId="20577"/>
          <ac:spMkLst>
            <pc:docMk/>
            <pc:sldMk cId="308469323" sldId="386"/>
            <ac:spMk id="32" creationId="{67955517-6F4A-4F83-1513-472F793F1161}"/>
          </ac:spMkLst>
        </pc:spChg>
      </pc:sldChg>
      <pc:sldChg chg="del">
        <pc:chgData name="Alban VAN LAETHEM" userId="1893ae8f-d7e0-4c5f-861d-a482427ce7dc" providerId="ADAL" clId="{B24584AE-E2DD-4981-8928-CA5872412204}" dt="2024-02-27T17:29:09.445" v="0" actId="2696"/>
        <pc:sldMkLst>
          <pc:docMk/>
          <pc:sldMk cId="1901263362" sldId="386"/>
        </pc:sldMkLst>
      </pc:sldChg>
      <pc:sldChg chg="del">
        <pc:chgData name="Alban VAN LAETHEM" userId="1893ae8f-d7e0-4c5f-861d-a482427ce7dc" providerId="ADAL" clId="{B24584AE-E2DD-4981-8928-CA5872412204}" dt="2024-02-27T17:29:09.445" v="0" actId="2696"/>
        <pc:sldMkLst>
          <pc:docMk/>
          <pc:sldMk cId="1061987212" sldId="387"/>
        </pc:sldMkLst>
      </pc:sldChg>
      <pc:sldChg chg="add del">
        <pc:chgData name="Alban VAN LAETHEM" userId="1893ae8f-d7e0-4c5f-861d-a482427ce7dc" providerId="ADAL" clId="{B24584AE-E2DD-4981-8928-CA5872412204}" dt="2024-03-08T16:36:48.491" v="1731" actId="2696"/>
        <pc:sldMkLst>
          <pc:docMk/>
          <pc:sldMk cId="2289010562" sldId="387"/>
        </pc:sldMkLst>
      </pc:sldChg>
      <pc:sldChg chg="del">
        <pc:chgData name="Alban VAN LAETHEM" userId="1893ae8f-d7e0-4c5f-861d-a482427ce7dc" providerId="ADAL" clId="{B24584AE-E2DD-4981-8928-CA5872412204}" dt="2024-02-27T17:29:09.445" v="0" actId="2696"/>
        <pc:sldMkLst>
          <pc:docMk/>
          <pc:sldMk cId="2352801517" sldId="388"/>
        </pc:sldMkLst>
      </pc:sldChg>
      <pc:sldChg chg="addSp delSp modSp add mod">
        <pc:chgData name="Alban VAN LAETHEM" userId="1893ae8f-d7e0-4c5f-861d-a482427ce7dc" providerId="ADAL" clId="{B24584AE-E2DD-4981-8928-CA5872412204}" dt="2024-03-08T18:17:18.724" v="2127" actId="1038"/>
        <pc:sldMkLst>
          <pc:docMk/>
          <pc:sldMk cId="3362171141" sldId="390"/>
        </pc:sldMkLst>
        <pc:spChg chg="mod">
          <ac:chgData name="Alban VAN LAETHEM" userId="1893ae8f-d7e0-4c5f-861d-a482427ce7dc" providerId="ADAL" clId="{B24584AE-E2DD-4981-8928-CA5872412204}" dt="2024-03-08T17:46:49.684" v="1792" actId="20577"/>
          <ac:spMkLst>
            <pc:docMk/>
            <pc:sldMk cId="3362171141" sldId="390"/>
            <ac:spMk id="3" creationId="{022101D2-9B69-A7D7-5888-6DEF96B07BEF}"/>
          </ac:spMkLst>
        </pc:spChg>
        <pc:spChg chg="add del mod">
          <ac:chgData name="Alban VAN LAETHEM" userId="1893ae8f-d7e0-4c5f-861d-a482427ce7dc" providerId="ADAL" clId="{B24584AE-E2DD-4981-8928-CA5872412204}" dt="2024-03-08T18:16:34.759" v="2104" actId="478"/>
          <ac:spMkLst>
            <pc:docMk/>
            <pc:sldMk cId="3362171141" sldId="390"/>
            <ac:spMk id="5" creationId="{63491BFA-73F6-FB87-D178-10EFC0CBE475}"/>
          </ac:spMkLst>
        </pc:spChg>
        <pc:spChg chg="mod">
          <ac:chgData name="Alban VAN LAETHEM" userId="1893ae8f-d7e0-4c5f-861d-a482427ce7dc" providerId="ADAL" clId="{B24584AE-E2DD-4981-8928-CA5872412204}" dt="2024-03-08T17:46:53.634" v="1794" actId="20577"/>
          <ac:spMkLst>
            <pc:docMk/>
            <pc:sldMk cId="3362171141" sldId="390"/>
            <ac:spMk id="6" creationId="{60AF4727-C215-51AA-D354-F75C65FED4A0}"/>
          </ac:spMkLst>
        </pc:spChg>
        <pc:spChg chg="mod">
          <ac:chgData name="Alban VAN LAETHEM" userId="1893ae8f-d7e0-4c5f-861d-a482427ce7dc" providerId="ADAL" clId="{B24584AE-E2DD-4981-8928-CA5872412204}" dt="2024-03-08T18:17:18.724" v="2127" actId="1038"/>
          <ac:spMkLst>
            <pc:docMk/>
            <pc:sldMk cId="3362171141" sldId="390"/>
            <ac:spMk id="30" creationId="{9965BC1A-4923-FF7B-C3B7-BFD9907D1A66}"/>
          </ac:spMkLst>
        </pc:spChg>
      </pc:sldChg>
      <pc:sldChg chg="del">
        <pc:chgData name="Alban VAN LAETHEM" userId="1893ae8f-d7e0-4c5f-861d-a482427ce7dc" providerId="ADAL" clId="{B24584AE-E2DD-4981-8928-CA5872412204}" dt="2024-02-27T17:29:09.445" v="0" actId="2696"/>
        <pc:sldMkLst>
          <pc:docMk/>
          <pc:sldMk cId="2247266260" sldId="391"/>
        </pc:sldMkLst>
      </pc:sldChg>
      <pc:sldChg chg="modSp add">
        <pc:chgData name="Alban VAN LAETHEM" userId="1893ae8f-d7e0-4c5f-861d-a482427ce7dc" providerId="ADAL" clId="{B24584AE-E2DD-4981-8928-CA5872412204}" dt="2024-03-08T17:47:16.160" v="1804" actId="20577"/>
        <pc:sldMkLst>
          <pc:docMk/>
          <pc:sldMk cId="968044116" sldId="392"/>
        </pc:sldMkLst>
        <pc:spChg chg="mod">
          <ac:chgData name="Alban VAN LAETHEM" userId="1893ae8f-d7e0-4c5f-861d-a482427ce7dc" providerId="ADAL" clId="{B24584AE-E2DD-4981-8928-CA5872412204}" dt="2024-03-08T17:47:10.538" v="1800" actId="20577"/>
          <ac:spMkLst>
            <pc:docMk/>
            <pc:sldMk cId="968044116" sldId="392"/>
            <ac:spMk id="6" creationId="{60AF4727-C215-51AA-D354-F75C65FED4A0}"/>
          </ac:spMkLst>
        </pc:spChg>
        <pc:spChg chg="mod">
          <ac:chgData name="Alban VAN LAETHEM" userId="1893ae8f-d7e0-4c5f-861d-a482427ce7dc" providerId="ADAL" clId="{B24584AE-E2DD-4981-8928-CA5872412204}" dt="2024-03-08T17:47:06.034" v="1798" actId="20577"/>
          <ac:spMkLst>
            <pc:docMk/>
            <pc:sldMk cId="968044116" sldId="392"/>
            <ac:spMk id="16" creationId="{BA00C6A4-A9C8-4920-A001-11611DC4370A}"/>
          </ac:spMkLst>
        </pc:spChg>
        <pc:spChg chg="mod">
          <ac:chgData name="Alban VAN LAETHEM" userId="1893ae8f-d7e0-4c5f-861d-a482427ce7dc" providerId="ADAL" clId="{B24584AE-E2DD-4981-8928-CA5872412204}" dt="2024-03-08T17:47:16.160" v="1804" actId="20577"/>
          <ac:spMkLst>
            <pc:docMk/>
            <pc:sldMk cId="968044116" sldId="392"/>
            <ac:spMk id="29" creationId="{4C38C809-262C-D22A-9518-E349E4B528F8}"/>
          </ac:spMkLst>
        </pc:spChg>
      </pc:sldChg>
      <pc:sldChg chg="del">
        <pc:chgData name="Alban VAN LAETHEM" userId="1893ae8f-d7e0-4c5f-861d-a482427ce7dc" providerId="ADAL" clId="{B24584AE-E2DD-4981-8928-CA5872412204}" dt="2024-02-27T17:29:09.445" v="0" actId="2696"/>
        <pc:sldMkLst>
          <pc:docMk/>
          <pc:sldMk cId="176656419" sldId="393"/>
        </pc:sldMkLst>
      </pc:sldChg>
      <pc:sldChg chg="modSp add mod">
        <pc:chgData name="Alban VAN LAETHEM" userId="1893ae8f-d7e0-4c5f-861d-a482427ce7dc" providerId="ADAL" clId="{B24584AE-E2DD-4981-8928-CA5872412204}" dt="2024-03-07T18:38:19.706" v="245" actId="14826"/>
        <pc:sldMkLst>
          <pc:docMk/>
          <pc:sldMk cId="1024495137" sldId="394"/>
        </pc:sldMkLst>
        <pc:picChg chg="mod">
          <ac:chgData name="Alban VAN LAETHEM" userId="1893ae8f-d7e0-4c5f-861d-a482427ce7dc" providerId="ADAL" clId="{B24584AE-E2DD-4981-8928-CA5872412204}" dt="2024-03-07T18:38:19.706" v="245" actId="14826"/>
          <ac:picMkLst>
            <pc:docMk/>
            <pc:sldMk cId="1024495137" sldId="394"/>
            <ac:picMk id="38" creationId="{A917F3E4-D61B-2C27-5278-4B79C982F853}"/>
          </ac:picMkLst>
        </pc:picChg>
      </pc:sldChg>
      <pc:sldChg chg="del">
        <pc:chgData name="Alban VAN LAETHEM" userId="1893ae8f-d7e0-4c5f-861d-a482427ce7dc" providerId="ADAL" clId="{B24584AE-E2DD-4981-8928-CA5872412204}" dt="2024-02-27T17:29:09.445" v="0" actId="2696"/>
        <pc:sldMkLst>
          <pc:docMk/>
          <pc:sldMk cId="48606713" sldId="395"/>
        </pc:sldMkLst>
      </pc:sldChg>
      <pc:sldChg chg="add setBg">
        <pc:chgData name="Alban VAN LAETHEM" userId="1893ae8f-d7e0-4c5f-861d-a482427ce7dc" providerId="ADAL" clId="{B24584AE-E2DD-4981-8928-CA5872412204}" dt="2024-02-27T17:33:07.584" v="19"/>
        <pc:sldMkLst>
          <pc:docMk/>
          <pc:sldMk cId="2127378103" sldId="396"/>
        </pc:sldMkLst>
      </pc:sldChg>
      <pc:sldChg chg="delSp add setBg delDesignElem">
        <pc:chgData name="Alban VAN LAETHEM" userId="1893ae8f-d7e0-4c5f-861d-a482427ce7dc" providerId="ADAL" clId="{B24584AE-E2DD-4981-8928-CA5872412204}" dt="2024-02-27T17:33:07.584" v="19"/>
        <pc:sldMkLst>
          <pc:docMk/>
          <pc:sldMk cId="1273344737" sldId="397"/>
        </pc:sldMkLst>
        <pc:picChg chg="del">
          <ac:chgData name="Alban VAN LAETHEM" userId="1893ae8f-d7e0-4c5f-861d-a482427ce7dc" providerId="ADAL" clId="{B24584AE-E2DD-4981-8928-CA5872412204}" dt="2024-02-27T17:33:07.584" v="19"/>
          <ac:picMkLst>
            <pc:docMk/>
            <pc:sldMk cId="1273344737" sldId="397"/>
            <ac:picMk id="28" creationId="{2BFB581C-2142-4222-9A3B-905AD6C09535}"/>
          </ac:picMkLst>
        </pc:picChg>
      </pc:sldChg>
      <pc:sldChg chg="modSp add">
        <pc:chgData name="Alban VAN LAETHEM" userId="1893ae8f-d7e0-4c5f-861d-a482427ce7dc" providerId="ADAL" clId="{B24584AE-E2DD-4981-8928-CA5872412204}" dt="2024-03-08T17:49:58.870" v="1817" actId="20577"/>
        <pc:sldMkLst>
          <pc:docMk/>
          <pc:sldMk cId="1345286917" sldId="398"/>
        </pc:sldMkLst>
        <pc:spChg chg="mod">
          <ac:chgData name="Alban VAN LAETHEM" userId="1893ae8f-d7e0-4c5f-861d-a482427ce7dc" providerId="ADAL" clId="{B24584AE-E2DD-4981-8928-CA5872412204}" dt="2024-03-08T17:49:58.870" v="1817" actId="20577"/>
          <ac:spMkLst>
            <pc:docMk/>
            <pc:sldMk cId="1345286917" sldId="398"/>
            <ac:spMk id="2" creationId="{E2E4BA35-93C9-643C-6927-15744F7508B0}"/>
          </ac:spMkLst>
        </pc:spChg>
      </pc:sldChg>
      <pc:sldChg chg="modSp add">
        <pc:chgData name="Alban VAN LAETHEM" userId="1893ae8f-d7e0-4c5f-861d-a482427ce7dc" providerId="ADAL" clId="{B24584AE-E2DD-4981-8928-CA5872412204}" dt="2024-03-08T17:50:05.046" v="1820" actId="20577"/>
        <pc:sldMkLst>
          <pc:docMk/>
          <pc:sldMk cId="2264302668" sldId="399"/>
        </pc:sldMkLst>
        <pc:spChg chg="mod">
          <ac:chgData name="Alban VAN LAETHEM" userId="1893ae8f-d7e0-4c5f-861d-a482427ce7dc" providerId="ADAL" clId="{B24584AE-E2DD-4981-8928-CA5872412204}" dt="2024-03-08T17:50:05.046" v="1820" actId="20577"/>
          <ac:spMkLst>
            <pc:docMk/>
            <pc:sldMk cId="2264302668" sldId="399"/>
            <ac:spMk id="2" creationId="{E2E4BA35-93C9-643C-6927-15744F7508B0}"/>
          </ac:spMkLst>
        </pc:spChg>
      </pc:sldChg>
      <pc:sldChg chg="modSp add modAnim">
        <pc:chgData name="Alban VAN LAETHEM" userId="1893ae8f-d7e0-4c5f-861d-a482427ce7dc" providerId="ADAL" clId="{B24584AE-E2DD-4981-8928-CA5872412204}" dt="2024-03-08T17:50:10.114" v="1823" actId="20577"/>
        <pc:sldMkLst>
          <pc:docMk/>
          <pc:sldMk cId="1969789187" sldId="400"/>
        </pc:sldMkLst>
        <pc:spChg chg="mod">
          <ac:chgData name="Alban VAN LAETHEM" userId="1893ae8f-d7e0-4c5f-861d-a482427ce7dc" providerId="ADAL" clId="{B24584AE-E2DD-4981-8928-CA5872412204}" dt="2024-03-08T17:50:10.114" v="1823" actId="20577"/>
          <ac:spMkLst>
            <pc:docMk/>
            <pc:sldMk cId="1969789187" sldId="400"/>
            <ac:spMk id="2" creationId="{E2E4BA35-93C9-643C-6927-15744F7508B0}"/>
          </ac:spMkLst>
        </pc:spChg>
        <pc:spChg chg="mod">
          <ac:chgData name="Alban VAN LAETHEM" userId="1893ae8f-d7e0-4c5f-861d-a482427ce7dc" providerId="ADAL" clId="{B24584AE-E2DD-4981-8928-CA5872412204}" dt="2024-03-08T16:50:01.471" v="1753" actId="20577"/>
          <ac:spMkLst>
            <pc:docMk/>
            <pc:sldMk cId="1969789187" sldId="400"/>
            <ac:spMk id="32" creationId="{3D0EC85C-80FA-34D5-6633-06DA50D0061E}"/>
          </ac:spMkLst>
        </pc:spChg>
      </pc:sldChg>
      <pc:sldChg chg="del">
        <pc:chgData name="Alban VAN LAETHEM" userId="1893ae8f-d7e0-4c5f-861d-a482427ce7dc" providerId="ADAL" clId="{B24584AE-E2DD-4981-8928-CA5872412204}" dt="2024-02-27T17:29:09.445" v="0" actId="2696"/>
        <pc:sldMkLst>
          <pc:docMk/>
          <pc:sldMk cId="848667574" sldId="401"/>
        </pc:sldMkLst>
      </pc:sldChg>
      <pc:sldChg chg="modSp add">
        <pc:chgData name="Alban VAN LAETHEM" userId="1893ae8f-d7e0-4c5f-861d-a482427ce7dc" providerId="ADAL" clId="{B24584AE-E2DD-4981-8928-CA5872412204}" dt="2024-03-08T17:49:53.860" v="1814" actId="20577"/>
        <pc:sldMkLst>
          <pc:docMk/>
          <pc:sldMk cId="2876387881" sldId="401"/>
        </pc:sldMkLst>
        <pc:spChg chg="mod">
          <ac:chgData name="Alban VAN LAETHEM" userId="1893ae8f-d7e0-4c5f-861d-a482427ce7dc" providerId="ADAL" clId="{B24584AE-E2DD-4981-8928-CA5872412204}" dt="2024-03-08T17:49:53.860" v="1814" actId="20577"/>
          <ac:spMkLst>
            <pc:docMk/>
            <pc:sldMk cId="2876387881" sldId="401"/>
            <ac:spMk id="2" creationId="{E2E4BA35-93C9-643C-6927-15744F7508B0}"/>
          </ac:spMkLst>
        </pc:spChg>
      </pc:sldChg>
      <pc:sldChg chg="addSp delSp modSp add mod">
        <pc:chgData name="Alban VAN LAETHEM" userId="1893ae8f-d7e0-4c5f-861d-a482427ce7dc" providerId="ADAL" clId="{B24584AE-E2DD-4981-8928-CA5872412204}" dt="2024-03-08T17:50:15.686" v="1826" actId="20577"/>
        <pc:sldMkLst>
          <pc:docMk/>
          <pc:sldMk cId="3736912570" sldId="402"/>
        </pc:sldMkLst>
        <pc:spChg chg="mod">
          <ac:chgData name="Alban VAN LAETHEM" userId="1893ae8f-d7e0-4c5f-861d-a482427ce7dc" providerId="ADAL" clId="{B24584AE-E2DD-4981-8928-CA5872412204}" dt="2024-03-08T17:50:15.686" v="1826" actId="20577"/>
          <ac:spMkLst>
            <pc:docMk/>
            <pc:sldMk cId="3736912570" sldId="402"/>
            <ac:spMk id="2" creationId="{DDD78187-9F02-AFC9-0B82-D976F7A156B1}"/>
          </ac:spMkLst>
        </pc:spChg>
        <pc:picChg chg="add del">
          <ac:chgData name="Alban VAN LAETHEM" userId="1893ae8f-d7e0-4c5f-861d-a482427ce7dc" providerId="ADAL" clId="{B24584AE-E2DD-4981-8928-CA5872412204}" dt="2024-03-08T16:50:13.939" v="1755" actId="21"/>
          <ac:picMkLst>
            <pc:docMk/>
            <pc:sldMk cId="3736912570" sldId="402"/>
            <ac:picMk id="6" creationId="{40CFC384-FAE2-CC1C-6978-82714793F24A}"/>
          </ac:picMkLst>
        </pc:picChg>
      </pc:sldChg>
      <pc:sldChg chg="modSp add mod modNotesTx">
        <pc:chgData name="Alban VAN LAETHEM" userId="1893ae8f-d7e0-4c5f-861d-a482427ce7dc" providerId="ADAL" clId="{B24584AE-E2DD-4981-8928-CA5872412204}" dt="2024-03-08T18:31:04.464" v="2666" actId="20577"/>
        <pc:sldMkLst>
          <pc:docMk/>
          <pc:sldMk cId="2938367274" sldId="403"/>
        </pc:sldMkLst>
        <pc:spChg chg="mod">
          <ac:chgData name="Alban VAN LAETHEM" userId="1893ae8f-d7e0-4c5f-861d-a482427ce7dc" providerId="ADAL" clId="{B24584AE-E2DD-4981-8928-CA5872412204}" dt="2024-03-08T17:50:20.425" v="1829" actId="20577"/>
          <ac:spMkLst>
            <pc:docMk/>
            <pc:sldMk cId="2938367274" sldId="403"/>
            <ac:spMk id="2" creationId="{E2E4BA35-93C9-643C-6927-15744F7508B0}"/>
          </ac:spMkLst>
        </pc:spChg>
        <pc:spChg chg="mod">
          <ac:chgData name="Alban VAN LAETHEM" userId="1893ae8f-d7e0-4c5f-861d-a482427ce7dc" providerId="ADAL" clId="{B24584AE-E2DD-4981-8928-CA5872412204}" dt="2024-03-08T16:49:43.429" v="1749" actId="20577"/>
          <ac:spMkLst>
            <pc:docMk/>
            <pc:sldMk cId="2938367274" sldId="403"/>
            <ac:spMk id="32" creationId="{3D0EC85C-80FA-34D5-6633-06DA50D0061E}"/>
          </ac:spMkLst>
        </pc:spChg>
        <pc:cxnChg chg="mod">
          <ac:chgData name="Alban VAN LAETHEM" userId="1893ae8f-d7e0-4c5f-861d-a482427ce7dc" providerId="ADAL" clId="{B24584AE-E2DD-4981-8928-CA5872412204}" dt="2024-03-08T16:49:47.696" v="1750" actId="14100"/>
          <ac:cxnSpMkLst>
            <pc:docMk/>
            <pc:sldMk cId="2938367274" sldId="403"/>
            <ac:cxnSpMk id="14" creationId="{0B7E18A4-0EB5-1F63-42FA-B052249D7912}"/>
          </ac:cxnSpMkLst>
        </pc:cxnChg>
      </pc:sldChg>
      <pc:sldChg chg="modSp add mod">
        <pc:chgData name="Alban VAN LAETHEM" userId="1893ae8f-d7e0-4c5f-861d-a482427ce7dc" providerId="ADAL" clId="{B24584AE-E2DD-4981-8928-CA5872412204}" dt="2024-03-08T17:50:25.205" v="1832" actId="20577"/>
        <pc:sldMkLst>
          <pc:docMk/>
          <pc:sldMk cId="2765326946" sldId="405"/>
        </pc:sldMkLst>
        <pc:spChg chg="mod">
          <ac:chgData name="Alban VAN LAETHEM" userId="1893ae8f-d7e0-4c5f-861d-a482427ce7dc" providerId="ADAL" clId="{B24584AE-E2DD-4981-8928-CA5872412204}" dt="2024-03-08T17:50:25.205" v="1832" actId="20577"/>
          <ac:spMkLst>
            <pc:docMk/>
            <pc:sldMk cId="2765326946" sldId="405"/>
            <ac:spMk id="2" creationId="{E2E4BA35-93C9-643C-6927-15744F7508B0}"/>
          </ac:spMkLst>
        </pc:spChg>
        <pc:spChg chg="mod">
          <ac:chgData name="Alban VAN LAETHEM" userId="1893ae8f-d7e0-4c5f-861d-a482427ce7dc" providerId="ADAL" clId="{B24584AE-E2DD-4981-8928-CA5872412204}" dt="2024-03-08T17:49:21.110" v="1811" actId="14100"/>
          <ac:spMkLst>
            <pc:docMk/>
            <pc:sldMk cId="2765326946" sldId="405"/>
            <ac:spMk id="12" creationId="{29AAE39F-6EE3-CD35-C053-45CC48C6972E}"/>
          </ac:spMkLst>
        </pc:spChg>
      </pc:sldChg>
      <pc:sldChg chg="modSp add">
        <pc:chgData name="Alban VAN LAETHEM" userId="1893ae8f-d7e0-4c5f-861d-a482427ce7dc" providerId="ADAL" clId="{B24584AE-E2DD-4981-8928-CA5872412204}" dt="2024-03-08T17:50:30.012" v="1835" actId="20577"/>
        <pc:sldMkLst>
          <pc:docMk/>
          <pc:sldMk cId="4217142490" sldId="406"/>
        </pc:sldMkLst>
        <pc:spChg chg="mod">
          <ac:chgData name="Alban VAN LAETHEM" userId="1893ae8f-d7e0-4c5f-861d-a482427ce7dc" providerId="ADAL" clId="{B24584AE-E2DD-4981-8928-CA5872412204}" dt="2024-03-08T17:50:30.012" v="1835" actId="20577"/>
          <ac:spMkLst>
            <pc:docMk/>
            <pc:sldMk cId="4217142490" sldId="406"/>
            <ac:spMk id="2" creationId="{E2E4BA35-93C9-643C-6927-15744F7508B0}"/>
          </ac:spMkLst>
        </pc:spChg>
      </pc:sldChg>
      <pc:sldChg chg="modSp add">
        <pc:chgData name="Alban VAN LAETHEM" userId="1893ae8f-d7e0-4c5f-861d-a482427ce7dc" providerId="ADAL" clId="{B24584AE-E2DD-4981-8928-CA5872412204}" dt="2024-03-08T17:50:34.763" v="1838" actId="20577"/>
        <pc:sldMkLst>
          <pc:docMk/>
          <pc:sldMk cId="2333777073" sldId="408"/>
        </pc:sldMkLst>
        <pc:spChg chg="mod">
          <ac:chgData name="Alban VAN LAETHEM" userId="1893ae8f-d7e0-4c5f-861d-a482427ce7dc" providerId="ADAL" clId="{B24584AE-E2DD-4981-8928-CA5872412204}" dt="2024-03-08T17:50:34.763" v="1838" actId="20577"/>
          <ac:spMkLst>
            <pc:docMk/>
            <pc:sldMk cId="2333777073" sldId="408"/>
            <ac:spMk id="2" creationId="{E2E4BA35-93C9-643C-6927-15744F7508B0}"/>
          </ac:spMkLst>
        </pc:spChg>
      </pc:sldChg>
      <pc:sldChg chg="modSp add">
        <pc:chgData name="Alban VAN LAETHEM" userId="1893ae8f-d7e0-4c5f-861d-a482427ce7dc" providerId="ADAL" clId="{B24584AE-E2DD-4981-8928-CA5872412204}" dt="2024-03-08T17:50:39.017" v="1841" actId="20577"/>
        <pc:sldMkLst>
          <pc:docMk/>
          <pc:sldMk cId="4210245173" sldId="409"/>
        </pc:sldMkLst>
        <pc:spChg chg="mod">
          <ac:chgData name="Alban VAN LAETHEM" userId="1893ae8f-d7e0-4c5f-861d-a482427ce7dc" providerId="ADAL" clId="{B24584AE-E2DD-4981-8928-CA5872412204}" dt="2024-03-08T17:50:39.017" v="1841" actId="20577"/>
          <ac:spMkLst>
            <pc:docMk/>
            <pc:sldMk cId="4210245173" sldId="409"/>
            <ac:spMk id="2" creationId="{E2E4BA35-93C9-643C-6927-15744F7508B0}"/>
          </ac:spMkLst>
        </pc:spChg>
      </pc:sldChg>
      <pc:sldChg chg="modSp add">
        <pc:chgData name="Alban VAN LAETHEM" userId="1893ae8f-d7e0-4c5f-861d-a482427ce7dc" providerId="ADAL" clId="{B24584AE-E2DD-4981-8928-CA5872412204}" dt="2024-03-08T17:46:35.611" v="1788" actId="20577"/>
        <pc:sldMkLst>
          <pc:docMk/>
          <pc:sldMk cId="3577246005" sldId="410"/>
        </pc:sldMkLst>
        <pc:spChg chg="mod">
          <ac:chgData name="Alban VAN LAETHEM" userId="1893ae8f-d7e0-4c5f-861d-a482427ce7dc" providerId="ADAL" clId="{B24584AE-E2DD-4981-8928-CA5872412204}" dt="2024-03-08T17:46:35.611" v="1788" actId="20577"/>
          <ac:spMkLst>
            <pc:docMk/>
            <pc:sldMk cId="3577246005" sldId="410"/>
            <ac:spMk id="12" creationId="{F49DB64F-6945-4138-F3B4-91FB4D50EE60}"/>
          </ac:spMkLst>
        </pc:spChg>
        <pc:spChg chg="mod">
          <ac:chgData name="Alban VAN LAETHEM" userId="1893ae8f-d7e0-4c5f-861d-a482427ce7dc" providerId="ADAL" clId="{B24584AE-E2DD-4981-8928-CA5872412204}" dt="2024-03-08T17:46:11.050" v="1776" actId="20577"/>
          <ac:spMkLst>
            <pc:docMk/>
            <pc:sldMk cId="3577246005" sldId="410"/>
            <ac:spMk id="26" creationId="{EC45F382-2695-9EE1-5CCC-F3B3B54F9112}"/>
          </ac:spMkLst>
        </pc:spChg>
        <pc:spChg chg="mod">
          <ac:chgData name="Alban VAN LAETHEM" userId="1893ae8f-d7e0-4c5f-861d-a482427ce7dc" providerId="ADAL" clId="{B24584AE-E2DD-4981-8928-CA5872412204}" dt="2024-03-08T17:46:00.166" v="1772" actId="20577"/>
          <ac:spMkLst>
            <pc:docMk/>
            <pc:sldMk cId="3577246005" sldId="410"/>
            <ac:spMk id="29" creationId="{15F17A85-8EB9-E967-3B55-C00D94C16228}"/>
          </ac:spMkLst>
        </pc:spChg>
        <pc:spChg chg="mod">
          <ac:chgData name="Alban VAN LAETHEM" userId="1893ae8f-d7e0-4c5f-861d-a482427ce7dc" providerId="ADAL" clId="{B24584AE-E2DD-4981-8928-CA5872412204}" dt="2024-03-08T17:46:04.327" v="1774" actId="20577"/>
          <ac:spMkLst>
            <pc:docMk/>
            <pc:sldMk cId="3577246005" sldId="410"/>
            <ac:spMk id="30" creationId="{96E70764-0EB2-4C22-1E3E-779AB36AD6DB}"/>
          </ac:spMkLst>
        </pc:spChg>
      </pc:sldChg>
      <pc:sldChg chg="modSp mod">
        <pc:chgData name="Alban VAN LAETHEM" userId="1893ae8f-d7e0-4c5f-861d-a482427ce7dc" providerId="ADAL" clId="{B24584AE-E2DD-4981-8928-CA5872412204}" dt="2024-02-27T17:46:54.449" v="35" actId="14100"/>
        <pc:sldMkLst>
          <pc:docMk/>
          <pc:sldMk cId="3102238949" sldId="412"/>
        </pc:sldMkLst>
        <pc:picChg chg="mod modCrop">
          <ac:chgData name="Alban VAN LAETHEM" userId="1893ae8f-d7e0-4c5f-861d-a482427ce7dc" providerId="ADAL" clId="{B24584AE-E2DD-4981-8928-CA5872412204}" dt="2024-02-27T17:46:54.449" v="35" actId="14100"/>
          <ac:picMkLst>
            <pc:docMk/>
            <pc:sldMk cId="3102238949" sldId="412"/>
            <ac:picMk id="5" creationId="{0C118BE3-6275-01D8-6337-E8D6E2765836}"/>
          </ac:picMkLst>
        </pc:picChg>
      </pc:sldChg>
      <pc:sldChg chg="del">
        <pc:chgData name="Alban VAN LAETHEM" userId="1893ae8f-d7e0-4c5f-861d-a482427ce7dc" providerId="ADAL" clId="{B24584AE-E2DD-4981-8928-CA5872412204}" dt="2024-02-27T17:29:09.445" v="0" actId="2696"/>
        <pc:sldMkLst>
          <pc:docMk/>
          <pc:sldMk cId="4017597102" sldId="413"/>
        </pc:sldMkLst>
      </pc:sldChg>
      <pc:sldChg chg="del">
        <pc:chgData name="Alban VAN LAETHEM" userId="1893ae8f-d7e0-4c5f-861d-a482427ce7dc" providerId="ADAL" clId="{B24584AE-E2DD-4981-8928-CA5872412204}" dt="2024-02-27T17:29:09.445" v="0" actId="2696"/>
        <pc:sldMkLst>
          <pc:docMk/>
          <pc:sldMk cId="2464074096" sldId="415"/>
        </pc:sldMkLst>
      </pc:sldChg>
      <pc:sldChg chg="del">
        <pc:chgData name="Alban VAN LAETHEM" userId="1893ae8f-d7e0-4c5f-861d-a482427ce7dc" providerId="ADAL" clId="{B24584AE-E2DD-4981-8928-CA5872412204}" dt="2024-02-27T17:29:09.445" v="0" actId="2696"/>
        <pc:sldMkLst>
          <pc:docMk/>
          <pc:sldMk cId="3074726281" sldId="417"/>
        </pc:sldMkLst>
      </pc:sldChg>
      <pc:sldChg chg="del">
        <pc:chgData name="Alban VAN LAETHEM" userId="1893ae8f-d7e0-4c5f-861d-a482427ce7dc" providerId="ADAL" clId="{B24584AE-E2DD-4981-8928-CA5872412204}" dt="2024-02-27T17:29:09.445" v="0" actId="2696"/>
        <pc:sldMkLst>
          <pc:docMk/>
          <pc:sldMk cId="2029935183" sldId="418"/>
        </pc:sldMkLst>
      </pc:sldChg>
      <pc:sldChg chg="del">
        <pc:chgData name="Alban VAN LAETHEM" userId="1893ae8f-d7e0-4c5f-861d-a482427ce7dc" providerId="ADAL" clId="{B24584AE-E2DD-4981-8928-CA5872412204}" dt="2024-02-27T17:29:09.445" v="0" actId="2696"/>
        <pc:sldMkLst>
          <pc:docMk/>
          <pc:sldMk cId="723680374" sldId="419"/>
        </pc:sldMkLst>
      </pc:sldChg>
      <pc:sldChg chg="del">
        <pc:chgData name="Alban VAN LAETHEM" userId="1893ae8f-d7e0-4c5f-861d-a482427ce7dc" providerId="ADAL" clId="{B24584AE-E2DD-4981-8928-CA5872412204}" dt="2024-02-27T17:29:09.445" v="0" actId="2696"/>
        <pc:sldMkLst>
          <pc:docMk/>
          <pc:sldMk cId="1077100846" sldId="420"/>
        </pc:sldMkLst>
      </pc:sldChg>
      <pc:sldChg chg="del">
        <pc:chgData name="Alban VAN LAETHEM" userId="1893ae8f-d7e0-4c5f-861d-a482427ce7dc" providerId="ADAL" clId="{B24584AE-E2DD-4981-8928-CA5872412204}" dt="2024-02-27T17:29:09.445" v="0" actId="2696"/>
        <pc:sldMkLst>
          <pc:docMk/>
          <pc:sldMk cId="2815597658" sldId="421"/>
        </pc:sldMkLst>
      </pc:sldChg>
      <pc:sldChg chg="modSp">
        <pc:chgData name="Alban VAN LAETHEM" userId="1893ae8f-d7e0-4c5f-861d-a482427ce7dc" providerId="ADAL" clId="{B24584AE-E2DD-4981-8928-CA5872412204}" dt="2024-02-27T17:44:20.291" v="25" actId="20577"/>
        <pc:sldMkLst>
          <pc:docMk/>
          <pc:sldMk cId="4233823373" sldId="430"/>
        </pc:sldMkLst>
        <pc:spChg chg="mod">
          <ac:chgData name="Alban VAN LAETHEM" userId="1893ae8f-d7e0-4c5f-861d-a482427ce7dc" providerId="ADAL" clId="{B24584AE-E2DD-4981-8928-CA5872412204}" dt="2024-02-27T17:44:20.291" v="25" actId="20577"/>
          <ac:spMkLst>
            <pc:docMk/>
            <pc:sldMk cId="4233823373" sldId="430"/>
            <ac:spMk id="5" creationId="{A3A7E098-2A6E-E221-9CDD-06B6F89FE420}"/>
          </ac:spMkLst>
        </pc:spChg>
      </pc:sldChg>
      <pc:sldChg chg="modSp">
        <pc:chgData name="Alban VAN LAETHEM" userId="1893ae8f-d7e0-4c5f-861d-a482427ce7dc" providerId="ADAL" clId="{B24584AE-E2DD-4981-8928-CA5872412204}" dt="2024-03-07T17:18:31.092" v="211" actId="20577"/>
        <pc:sldMkLst>
          <pc:docMk/>
          <pc:sldMk cId="1619102875" sldId="431"/>
        </pc:sldMkLst>
        <pc:spChg chg="mod">
          <ac:chgData name="Alban VAN LAETHEM" userId="1893ae8f-d7e0-4c5f-861d-a482427ce7dc" providerId="ADAL" clId="{B24584AE-E2DD-4981-8928-CA5872412204}" dt="2024-03-07T17:18:31.092" v="211" actId="20577"/>
          <ac:spMkLst>
            <pc:docMk/>
            <pc:sldMk cId="1619102875" sldId="431"/>
            <ac:spMk id="3" creationId="{0618002E-212F-CBFB-8CAE-97EDC17288A5}"/>
          </ac:spMkLst>
        </pc:spChg>
      </pc:sldChg>
      <pc:sldChg chg="modSp">
        <pc:chgData name="Alban VAN LAETHEM" userId="1893ae8f-d7e0-4c5f-861d-a482427ce7dc" providerId="ADAL" clId="{B24584AE-E2DD-4981-8928-CA5872412204}" dt="2024-03-07T17:18:53.398" v="215" actId="20577"/>
        <pc:sldMkLst>
          <pc:docMk/>
          <pc:sldMk cId="2784253795" sldId="432"/>
        </pc:sldMkLst>
        <pc:spChg chg="mod">
          <ac:chgData name="Alban VAN LAETHEM" userId="1893ae8f-d7e0-4c5f-861d-a482427ce7dc" providerId="ADAL" clId="{B24584AE-E2DD-4981-8928-CA5872412204}" dt="2024-03-07T17:18:53.398" v="215" actId="20577"/>
          <ac:spMkLst>
            <pc:docMk/>
            <pc:sldMk cId="2784253795" sldId="432"/>
            <ac:spMk id="3" creationId="{6F2F008F-14A3-CB89-5875-57B6C09B61C0}"/>
          </ac:spMkLst>
        </pc:spChg>
      </pc:sldChg>
      <pc:sldChg chg="modSp mod">
        <pc:chgData name="Alban VAN LAETHEM" userId="1893ae8f-d7e0-4c5f-861d-a482427ce7dc" providerId="ADAL" clId="{B24584AE-E2DD-4981-8928-CA5872412204}" dt="2024-03-08T11:26:48.084" v="399" actId="1035"/>
        <pc:sldMkLst>
          <pc:docMk/>
          <pc:sldMk cId="871750789" sldId="433"/>
        </pc:sldMkLst>
        <pc:spChg chg="mod">
          <ac:chgData name="Alban VAN LAETHEM" userId="1893ae8f-d7e0-4c5f-861d-a482427ce7dc" providerId="ADAL" clId="{B24584AE-E2DD-4981-8928-CA5872412204}" dt="2024-03-08T11:26:48.084" v="399" actId="1035"/>
          <ac:spMkLst>
            <pc:docMk/>
            <pc:sldMk cId="871750789" sldId="433"/>
            <ac:spMk id="17" creationId="{4A72555D-B9E9-9E72-EFC0-B02794BBB17A}"/>
          </ac:spMkLst>
        </pc:spChg>
      </pc:sldChg>
      <pc:sldChg chg="addSp delSp modSp mod">
        <pc:chgData name="Alban VAN LAETHEM" userId="1893ae8f-d7e0-4c5f-861d-a482427ce7dc" providerId="ADAL" clId="{B24584AE-E2DD-4981-8928-CA5872412204}" dt="2024-03-08T11:26:35.677" v="374"/>
        <pc:sldMkLst>
          <pc:docMk/>
          <pc:sldMk cId="1849321386" sldId="434"/>
        </pc:sldMkLst>
        <pc:spChg chg="add mod">
          <ac:chgData name="Alban VAN LAETHEM" userId="1893ae8f-d7e0-4c5f-861d-a482427ce7dc" providerId="ADAL" clId="{B24584AE-E2DD-4981-8928-CA5872412204}" dt="2024-03-08T11:26:35.677" v="374"/>
          <ac:spMkLst>
            <pc:docMk/>
            <pc:sldMk cId="1849321386" sldId="434"/>
            <ac:spMk id="8" creationId="{4EEEAF51-5E1E-24E5-FF10-E3C9CFE00898}"/>
          </ac:spMkLst>
        </pc:spChg>
        <pc:spChg chg="del">
          <ac:chgData name="Alban VAN LAETHEM" userId="1893ae8f-d7e0-4c5f-861d-a482427ce7dc" providerId="ADAL" clId="{B24584AE-E2DD-4981-8928-CA5872412204}" dt="2024-03-08T11:26:35.334" v="373" actId="478"/>
          <ac:spMkLst>
            <pc:docMk/>
            <pc:sldMk cId="1849321386" sldId="434"/>
            <ac:spMk id="10" creationId="{51407440-6DC0-3F91-5CF5-162A7E6BBC2D}"/>
          </ac:spMkLst>
        </pc:spChg>
      </pc:sldChg>
      <pc:sldChg chg="addSp delSp modSp mod">
        <pc:chgData name="Alban VAN LAETHEM" userId="1893ae8f-d7e0-4c5f-861d-a482427ce7dc" providerId="ADAL" clId="{B24584AE-E2DD-4981-8928-CA5872412204}" dt="2024-03-08T11:26:32.353" v="372"/>
        <pc:sldMkLst>
          <pc:docMk/>
          <pc:sldMk cId="4274628560" sldId="435"/>
        </pc:sldMkLst>
        <pc:spChg chg="add mod">
          <ac:chgData name="Alban VAN LAETHEM" userId="1893ae8f-d7e0-4c5f-861d-a482427ce7dc" providerId="ADAL" clId="{B24584AE-E2DD-4981-8928-CA5872412204}" dt="2024-03-08T11:26:32.353" v="372"/>
          <ac:spMkLst>
            <pc:docMk/>
            <pc:sldMk cId="4274628560" sldId="435"/>
            <ac:spMk id="8" creationId="{D67D768A-93D8-CC9C-4B8F-9552466E271E}"/>
          </ac:spMkLst>
        </pc:spChg>
        <pc:spChg chg="del">
          <ac:chgData name="Alban VAN LAETHEM" userId="1893ae8f-d7e0-4c5f-861d-a482427ce7dc" providerId="ADAL" clId="{B24584AE-E2DD-4981-8928-CA5872412204}" dt="2024-03-08T11:26:31.976" v="371" actId="478"/>
          <ac:spMkLst>
            <pc:docMk/>
            <pc:sldMk cId="4274628560" sldId="435"/>
            <ac:spMk id="12" creationId="{A01AD7E3-27B0-4CE7-BCFA-5FD1CFA40D38}"/>
          </ac:spMkLst>
        </pc:spChg>
      </pc:sldChg>
      <pc:sldChg chg="addSp delSp modSp mod">
        <pc:chgData name="Alban VAN LAETHEM" userId="1893ae8f-d7e0-4c5f-861d-a482427ce7dc" providerId="ADAL" clId="{B24584AE-E2DD-4981-8928-CA5872412204}" dt="2024-03-08T11:26:28.464" v="370"/>
        <pc:sldMkLst>
          <pc:docMk/>
          <pc:sldMk cId="597530347" sldId="436"/>
        </pc:sldMkLst>
        <pc:spChg chg="add mod">
          <ac:chgData name="Alban VAN LAETHEM" userId="1893ae8f-d7e0-4c5f-861d-a482427ce7dc" providerId="ADAL" clId="{B24584AE-E2DD-4981-8928-CA5872412204}" dt="2024-03-08T11:26:28.464" v="370"/>
          <ac:spMkLst>
            <pc:docMk/>
            <pc:sldMk cId="597530347" sldId="436"/>
            <ac:spMk id="11" creationId="{A572D8A7-051D-71A5-6349-FFC94AB49EF1}"/>
          </ac:spMkLst>
        </pc:spChg>
        <pc:spChg chg="del">
          <ac:chgData name="Alban VAN LAETHEM" userId="1893ae8f-d7e0-4c5f-861d-a482427ce7dc" providerId="ADAL" clId="{B24584AE-E2DD-4981-8928-CA5872412204}" dt="2024-03-08T11:26:28.213" v="369" actId="478"/>
          <ac:spMkLst>
            <pc:docMk/>
            <pc:sldMk cId="597530347" sldId="436"/>
            <ac:spMk id="17" creationId="{0AC88A82-BA17-B834-FBB8-3ECEE704D372}"/>
          </ac:spMkLst>
        </pc:spChg>
      </pc:sldChg>
      <pc:sldChg chg="addSp delSp modSp mod">
        <pc:chgData name="Alban VAN LAETHEM" userId="1893ae8f-d7e0-4c5f-861d-a482427ce7dc" providerId="ADAL" clId="{B24584AE-E2DD-4981-8928-CA5872412204}" dt="2024-03-08T11:26:23.653" v="368"/>
        <pc:sldMkLst>
          <pc:docMk/>
          <pc:sldMk cId="632949857" sldId="437"/>
        </pc:sldMkLst>
        <pc:spChg chg="add mod">
          <ac:chgData name="Alban VAN LAETHEM" userId="1893ae8f-d7e0-4c5f-861d-a482427ce7dc" providerId="ADAL" clId="{B24584AE-E2DD-4981-8928-CA5872412204}" dt="2024-03-08T11:26:23.653" v="368"/>
          <ac:spMkLst>
            <pc:docMk/>
            <pc:sldMk cId="632949857" sldId="437"/>
            <ac:spMk id="8" creationId="{6695FC81-863F-9419-84F5-34B779229BAA}"/>
          </ac:spMkLst>
        </pc:spChg>
        <pc:spChg chg="del">
          <ac:chgData name="Alban VAN LAETHEM" userId="1893ae8f-d7e0-4c5f-861d-a482427ce7dc" providerId="ADAL" clId="{B24584AE-E2DD-4981-8928-CA5872412204}" dt="2024-03-08T11:26:23.278" v="367" actId="478"/>
          <ac:spMkLst>
            <pc:docMk/>
            <pc:sldMk cId="632949857" sldId="437"/>
            <ac:spMk id="10" creationId="{AD995102-0A2B-CA50-E46A-F034F10232E4}"/>
          </ac:spMkLst>
        </pc:spChg>
      </pc:sldChg>
      <pc:sldChg chg="modSp">
        <pc:chgData name="Alban VAN LAETHEM" userId="1893ae8f-d7e0-4c5f-861d-a482427ce7dc" providerId="ADAL" clId="{B24584AE-E2DD-4981-8928-CA5872412204}" dt="2024-03-07T17:18:36.886" v="213" actId="20577"/>
        <pc:sldMkLst>
          <pc:docMk/>
          <pc:sldMk cId="2367083295" sldId="438"/>
        </pc:sldMkLst>
        <pc:spChg chg="mod">
          <ac:chgData name="Alban VAN LAETHEM" userId="1893ae8f-d7e0-4c5f-861d-a482427ce7dc" providerId="ADAL" clId="{B24584AE-E2DD-4981-8928-CA5872412204}" dt="2024-03-07T17:18:36.886" v="213" actId="20577"/>
          <ac:spMkLst>
            <pc:docMk/>
            <pc:sldMk cId="2367083295" sldId="438"/>
            <ac:spMk id="3" creationId="{A44044FA-36CC-E1D4-E657-69B4BE3B3CAC}"/>
          </ac:spMkLst>
        </pc:spChg>
      </pc:sldChg>
      <pc:sldChg chg="addSp delSp modSp mod">
        <pc:chgData name="Alban VAN LAETHEM" userId="1893ae8f-d7e0-4c5f-861d-a482427ce7dc" providerId="ADAL" clId="{B24584AE-E2DD-4981-8928-CA5872412204}" dt="2024-03-08T11:26:19.284" v="366"/>
        <pc:sldMkLst>
          <pc:docMk/>
          <pc:sldMk cId="4186441020" sldId="439"/>
        </pc:sldMkLst>
        <pc:spChg chg="add mod">
          <ac:chgData name="Alban VAN LAETHEM" userId="1893ae8f-d7e0-4c5f-861d-a482427ce7dc" providerId="ADAL" clId="{B24584AE-E2DD-4981-8928-CA5872412204}" dt="2024-03-08T11:26:19.284" v="366"/>
          <ac:spMkLst>
            <pc:docMk/>
            <pc:sldMk cId="4186441020" sldId="439"/>
            <ac:spMk id="8" creationId="{B2F051DE-664C-E0E0-F329-A370D96DBE0D}"/>
          </ac:spMkLst>
        </pc:spChg>
        <pc:spChg chg="del">
          <ac:chgData name="Alban VAN LAETHEM" userId="1893ae8f-d7e0-4c5f-861d-a482427ce7dc" providerId="ADAL" clId="{B24584AE-E2DD-4981-8928-CA5872412204}" dt="2024-03-08T11:26:19.010" v="365" actId="478"/>
          <ac:spMkLst>
            <pc:docMk/>
            <pc:sldMk cId="4186441020" sldId="439"/>
            <ac:spMk id="10" creationId="{65AF1757-22C9-CB36-1774-BFB9FE85A56A}"/>
          </ac:spMkLst>
        </pc:spChg>
      </pc:sldChg>
      <pc:sldChg chg="modSp mod">
        <pc:chgData name="Alban VAN LAETHEM" userId="1893ae8f-d7e0-4c5f-861d-a482427ce7dc" providerId="ADAL" clId="{B24584AE-E2DD-4981-8928-CA5872412204}" dt="2024-03-08T11:26:11.236" v="364" actId="1035"/>
        <pc:sldMkLst>
          <pc:docMk/>
          <pc:sldMk cId="2999723840" sldId="440"/>
        </pc:sldMkLst>
        <pc:spChg chg="mod">
          <ac:chgData name="Alban VAN LAETHEM" userId="1893ae8f-d7e0-4c5f-861d-a482427ce7dc" providerId="ADAL" clId="{B24584AE-E2DD-4981-8928-CA5872412204}" dt="2024-03-08T11:26:11.236" v="364" actId="1035"/>
          <ac:spMkLst>
            <pc:docMk/>
            <pc:sldMk cId="2999723840" sldId="440"/>
            <ac:spMk id="10" creationId="{9363B328-1854-EEDF-A775-04E6A58DB108}"/>
          </ac:spMkLst>
        </pc:spChg>
      </pc:sldChg>
      <pc:sldChg chg="modSp mod modTransition">
        <pc:chgData name="Alban VAN LAETHEM" userId="1893ae8f-d7e0-4c5f-861d-a482427ce7dc" providerId="ADAL" clId="{B24584AE-E2DD-4981-8928-CA5872412204}" dt="2024-03-08T11:25:28.014" v="339" actId="1035"/>
        <pc:sldMkLst>
          <pc:docMk/>
          <pc:sldMk cId="2778281180" sldId="441"/>
        </pc:sldMkLst>
        <pc:spChg chg="mod">
          <ac:chgData name="Alban VAN LAETHEM" userId="1893ae8f-d7e0-4c5f-861d-a482427ce7dc" providerId="ADAL" clId="{B24584AE-E2DD-4981-8928-CA5872412204}" dt="2024-03-08T11:25:28.014" v="339" actId="1035"/>
          <ac:spMkLst>
            <pc:docMk/>
            <pc:sldMk cId="2778281180" sldId="441"/>
            <ac:spMk id="10" creationId="{18038C29-88F5-2115-DB33-B63CABEA3E00}"/>
          </ac:spMkLst>
        </pc:spChg>
      </pc:sldChg>
      <pc:sldChg chg="addSp delSp modSp mod modTransition delAnim modAnim modNotesTx">
        <pc:chgData name="Alban VAN LAETHEM" userId="1893ae8f-d7e0-4c5f-861d-a482427ce7dc" providerId="ADAL" clId="{B24584AE-E2DD-4981-8928-CA5872412204}" dt="2024-03-08T11:30:02.643" v="416"/>
        <pc:sldMkLst>
          <pc:docMk/>
          <pc:sldMk cId="564792143" sldId="443"/>
        </pc:sldMkLst>
        <pc:spChg chg="mod">
          <ac:chgData name="Alban VAN LAETHEM" userId="1893ae8f-d7e0-4c5f-861d-a482427ce7dc" providerId="ADAL" clId="{B24584AE-E2DD-4981-8928-CA5872412204}" dt="2024-03-08T11:25:08.914" v="314" actId="1035"/>
          <ac:spMkLst>
            <pc:docMk/>
            <pc:sldMk cId="564792143" sldId="443"/>
            <ac:spMk id="5" creationId="{B0BF431D-AA13-2249-877C-3D34D9C6A3E6}"/>
          </ac:spMkLst>
        </pc:spChg>
        <pc:spChg chg="mod">
          <ac:chgData name="Alban VAN LAETHEM" userId="1893ae8f-d7e0-4c5f-861d-a482427ce7dc" providerId="ADAL" clId="{B24584AE-E2DD-4981-8928-CA5872412204}" dt="2024-03-08T11:24:08.952" v="308" actId="1035"/>
          <ac:spMkLst>
            <pc:docMk/>
            <pc:sldMk cId="564792143" sldId="443"/>
            <ac:spMk id="10" creationId="{E3959EAB-91A4-BE09-6CC7-FC2209E837C2}"/>
          </ac:spMkLst>
        </pc:spChg>
        <pc:spChg chg="mod">
          <ac:chgData name="Alban VAN LAETHEM" userId="1893ae8f-d7e0-4c5f-861d-a482427ce7dc" providerId="ADAL" clId="{B24584AE-E2DD-4981-8928-CA5872412204}" dt="2024-03-08T11:25:08.914" v="314" actId="1035"/>
          <ac:spMkLst>
            <pc:docMk/>
            <pc:sldMk cId="564792143" sldId="443"/>
            <ac:spMk id="11" creationId="{B36A95E1-49A8-2921-DB7F-727C63AFDE78}"/>
          </ac:spMkLst>
        </pc:spChg>
        <pc:spChg chg="mod">
          <ac:chgData name="Alban VAN LAETHEM" userId="1893ae8f-d7e0-4c5f-861d-a482427ce7dc" providerId="ADAL" clId="{B24584AE-E2DD-4981-8928-CA5872412204}" dt="2024-03-08T11:25:08.914" v="314" actId="1035"/>
          <ac:spMkLst>
            <pc:docMk/>
            <pc:sldMk cId="564792143" sldId="443"/>
            <ac:spMk id="14" creationId="{09669C96-C69D-9CB6-28FD-876BCA366C8A}"/>
          </ac:spMkLst>
        </pc:spChg>
        <pc:spChg chg="mod">
          <ac:chgData name="Alban VAN LAETHEM" userId="1893ae8f-d7e0-4c5f-861d-a482427ce7dc" providerId="ADAL" clId="{B24584AE-E2DD-4981-8928-CA5872412204}" dt="2024-03-08T11:25:08.914" v="314" actId="1035"/>
          <ac:spMkLst>
            <pc:docMk/>
            <pc:sldMk cId="564792143" sldId="443"/>
            <ac:spMk id="15" creationId="{C40D31B2-AA7C-637D-A2D8-CDF4DD758935}"/>
          </ac:spMkLst>
        </pc:spChg>
        <pc:spChg chg="add mod">
          <ac:chgData name="Alban VAN LAETHEM" userId="1893ae8f-d7e0-4c5f-861d-a482427ce7dc" providerId="ADAL" clId="{B24584AE-E2DD-4981-8928-CA5872412204}" dt="2024-03-08T11:25:08.914" v="314" actId="1035"/>
          <ac:spMkLst>
            <pc:docMk/>
            <pc:sldMk cId="564792143" sldId="443"/>
            <ac:spMk id="17" creationId="{052388E9-F935-2F76-6930-B95B846B0CE0}"/>
          </ac:spMkLst>
        </pc:spChg>
        <pc:spChg chg="add mod">
          <ac:chgData name="Alban VAN LAETHEM" userId="1893ae8f-d7e0-4c5f-861d-a482427ce7dc" providerId="ADAL" clId="{B24584AE-E2DD-4981-8928-CA5872412204}" dt="2024-03-08T11:21:15.124" v="260"/>
          <ac:spMkLst>
            <pc:docMk/>
            <pc:sldMk cId="564792143" sldId="443"/>
            <ac:spMk id="18" creationId="{44900EC7-A151-9A86-48E1-E8C52094809E}"/>
          </ac:spMkLst>
        </pc:spChg>
        <pc:spChg chg="add mod">
          <ac:chgData name="Alban VAN LAETHEM" userId="1893ae8f-d7e0-4c5f-861d-a482427ce7dc" providerId="ADAL" clId="{B24584AE-E2DD-4981-8928-CA5872412204}" dt="2024-03-08T11:25:08.914" v="314" actId="1035"/>
          <ac:spMkLst>
            <pc:docMk/>
            <pc:sldMk cId="564792143" sldId="443"/>
            <ac:spMk id="19" creationId="{5850586B-8071-77F4-56D3-413B15B11F8F}"/>
          </ac:spMkLst>
        </pc:spChg>
        <pc:picChg chg="del mod">
          <ac:chgData name="Alban VAN LAETHEM" userId="1893ae8f-d7e0-4c5f-861d-a482427ce7dc" providerId="ADAL" clId="{B24584AE-E2DD-4981-8928-CA5872412204}" dt="2024-03-07T17:05:38.083" v="88" actId="478"/>
          <ac:picMkLst>
            <pc:docMk/>
            <pc:sldMk cId="564792143" sldId="443"/>
            <ac:picMk id="2" creationId="{8F403D3C-05AF-555C-2CC3-25AD08C03262}"/>
          </ac:picMkLst>
        </pc:picChg>
        <pc:picChg chg="del mod">
          <ac:chgData name="Alban VAN LAETHEM" userId="1893ae8f-d7e0-4c5f-861d-a482427ce7dc" providerId="ADAL" clId="{B24584AE-E2DD-4981-8928-CA5872412204}" dt="2024-03-07T17:06:44.997" v="96" actId="478"/>
          <ac:picMkLst>
            <pc:docMk/>
            <pc:sldMk cId="564792143" sldId="443"/>
            <ac:picMk id="3" creationId="{3C50E80F-2DBD-B3EC-293B-F9AB2A57A746}"/>
          </ac:picMkLst>
        </pc:picChg>
        <pc:picChg chg="add mod modCrop">
          <ac:chgData name="Alban VAN LAETHEM" userId="1893ae8f-d7e0-4c5f-861d-a482427ce7dc" providerId="ADAL" clId="{B24584AE-E2DD-4981-8928-CA5872412204}" dt="2024-03-08T11:25:08.914" v="314" actId="1035"/>
          <ac:picMkLst>
            <pc:docMk/>
            <pc:sldMk cId="564792143" sldId="443"/>
            <ac:picMk id="8" creationId="{ABB37A0D-736C-D456-EBC1-A60A6B84CD01}"/>
          </ac:picMkLst>
        </pc:picChg>
        <pc:picChg chg="mod">
          <ac:chgData name="Alban VAN LAETHEM" userId="1893ae8f-d7e0-4c5f-861d-a482427ce7dc" providerId="ADAL" clId="{B24584AE-E2DD-4981-8928-CA5872412204}" dt="2024-03-08T11:25:08.914" v="314" actId="1035"/>
          <ac:picMkLst>
            <pc:docMk/>
            <pc:sldMk cId="564792143" sldId="443"/>
            <ac:picMk id="13" creationId="{D42424F9-8D5C-7925-22E5-5238F36C3237}"/>
          </ac:picMkLst>
        </pc:picChg>
        <pc:picChg chg="add mod ord modCrop">
          <ac:chgData name="Alban VAN LAETHEM" userId="1893ae8f-d7e0-4c5f-861d-a482427ce7dc" providerId="ADAL" clId="{B24584AE-E2DD-4981-8928-CA5872412204}" dt="2024-03-08T11:25:08.914" v="314" actId="1035"/>
          <ac:picMkLst>
            <pc:docMk/>
            <pc:sldMk cId="564792143" sldId="443"/>
            <ac:picMk id="16" creationId="{2F48A11B-6502-630B-C2F0-DA991788BAD8}"/>
          </ac:picMkLst>
        </pc:picChg>
      </pc:sldChg>
      <pc:sldChg chg="addSp delSp modSp del mod modAnim modShow modNotesTx">
        <pc:chgData name="Alban VAN LAETHEM" userId="1893ae8f-d7e0-4c5f-861d-a482427ce7dc" providerId="ADAL" clId="{B24584AE-E2DD-4981-8928-CA5872412204}" dt="2024-03-08T12:23:35.835" v="418" actId="2696"/>
        <pc:sldMkLst>
          <pc:docMk/>
          <pc:sldMk cId="2908022640" sldId="444"/>
        </pc:sldMkLst>
        <pc:picChg chg="del">
          <ac:chgData name="Alban VAN LAETHEM" userId="1893ae8f-d7e0-4c5f-861d-a482427ce7dc" providerId="ADAL" clId="{B24584AE-E2DD-4981-8928-CA5872412204}" dt="2024-03-07T10:42:23.861" v="84" actId="478"/>
          <ac:picMkLst>
            <pc:docMk/>
            <pc:sldMk cId="2908022640" sldId="444"/>
            <ac:picMk id="2" creationId="{BD0AB0D5-E115-47BA-63F8-E6EE104AD17A}"/>
          </ac:picMkLst>
        </pc:picChg>
        <pc:picChg chg="del">
          <ac:chgData name="Alban VAN LAETHEM" userId="1893ae8f-d7e0-4c5f-861d-a482427ce7dc" providerId="ADAL" clId="{B24584AE-E2DD-4981-8928-CA5872412204}" dt="2024-03-07T10:43:16.711" v="86" actId="478"/>
          <ac:picMkLst>
            <pc:docMk/>
            <pc:sldMk cId="2908022640" sldId="444"/>
            <ac:picMk id="3" creationId="{3C7E72F9-1E57-C06A-BEE7-881029006370}"/>
          </ac:picMkLst>
        </pc:picChg>
        <pc:picChg chg="del">
          <ac:chgData name="Alban VAN LAETHEM" userId="1893ae8f-d7e0-4c5f-861d-a482427ce7dc" providerId="ADAL" clId="{B24584AE-E2DD-4981-8928-CA5872412204}" dt="2024-03-07T10:41:06.246" v="79" actId="478"/>
          <ac:picMkLst>
            <pc:docMk/>
            <pc:sldMk cId="2908022640" sldId="444"/>
            <ac:picMk id="8" creationId="{96472477-D0A7-5D9E-2750-C49470454E63}"/>
          </ac:picMkLst>
        </pc:picChg>
        <pc:picChg chg="add mod">
          <ac:chgData name="Alban VAN LAETHEM" userId="1893ae8f-d7e0-4c5f-861d-a482427ce7dc" providerId="ADAL" clId="{B24584AE-E2DD-4981-8928-CA5872412204}" dt="2024-03-07T10:37:43.153" v="40"/>
          <ac:picMkLst>
            <pc:docMk/>
            <pc:sldMk cId="2908022640" sldId="444"/>
            <ac:picMk id="12" creationId="{90060428-15E4-E0EF-E886-32820BC54159}"/>
          </ac:picMkLst>
        </pc:picChg>
        <pc:picChg chg="add mod ord">
          <ac:chgData name="Alban VAN LAETHEM" userId="1893ae8f-d7e0-4c5f-861d-a482427ce7dc" providerId="ADAL" clId="{B24584AE-E2DD-4981-8928-CA5872412204}" dt="2024-03-07T10:41:36.692" v="82" actId="171"/>
          <ac:picMkLst>
            <pc:docMk/>
            <pc:sldMk cId="2908022640" sldId="444"/>
            <ac:picMk id="16" creationId="{D76D5FA0-C8CB-ACAE-13FB-C7107300438A}"/>
          </ac:picMkLst>
        </pc:picChg>
      </pc:sldChg>
      <pc:sldChg chg="del">
        <pc:chgData name="Alban VAN LAETHEM" userId="1893ae8f-d7e0-4c5f-861d-a482427ce7dc" providerId="ADAL" clId="{B24584AE-E2DD-4981-8928-CA5872412204}" dt="2024-02-27T17:29:09.445" v="0" actId="2696"/>
        <pc:sldMkLst>
          <pc:docMk/>
          <pc:sldMk cId="714678873" sldId="445"/>
        </pc:sldMkLst>
      </pc:sldChg>
      <pc:sldChg chg="addSp delSp modSp add mod modAnim modShow addCm delCm modNotesTx">
        <pc:chgData name="Alban VAN LAETHEM" userId="1893ae8f-d7e0-4c5f-861d-a482427ce7dc" providerId="ADAL" clId="{B24584AE-E2DD-4981-8928-CA5872412204}" dt="2024-03-08T16:23:17.601" v="1591" actId="313"/>
        <pc:sldMkLst>
          <pc:docMk/>
          <pc:sldMk cId="4262815601" sldId="445"/>
        </pc:sldMkLst>
        <pc:spChg chg="add mod">
          <ac:chgData name="Alban VAN LAETHEM" userId="1893ae8f-d7e0-4c5f-861d-a482427ce7dc" providerId="ADAL" clId="{B24584AE-E2DD-4981-8928-CA5872412204}" dt="2024-03-08T15:46:43.514" v="720" actId="1076"/>
          <ac:spMkLst>
            <pc:docMk/>
            <pc:sldMk cId="4262815601" sldId="445"/>
            <ac:spMk id="2" creationId="{CD515ABE-2C81-7168-53D5-0BA9F81741AC}"/>
          </ac:spMkLst>
        </pc:spChg>
        <pc:spChg chg="mod">
          <ac:chgData name="Alban VAN LAETHEM" userId="1893ae8f-d7e0-4c5f-861d-a482427ce7dc" providerId="ADAL" clId="{B24584AE-E2DD-4981-8928-CA5872412204}" dt="2024-03-08T15:25:18.295" v="512" actId="1035"/>
          <ac:spMkLst>
            <pc:docMk/>
            <pc:sldMk cId="4262815601" sldId="445"/>
            <ac:spMk id="5" creationId="{4C25EC08-BF86-B135-233D-3EAAC52A58C8}"/>
          </ac:spMkLst>
        </pc:spChg>
        <pc:spChg chg="del">
          <ac:chgData name="Alban VAN LAETHEM" userId="1893ae8f-d7e0-4c5f-861d-a482427ce7dc" providerId="ADAL" clId="{B24584AE-E2DD-4981-8928-CA5872412204}" dt="2024-03-08T15:23:03.765" v="477" actId="478"/>
          <ac:spMkLst>
            <pc:docMk/>
            <pc:sldMk cId="4262815601" sldId="445"/>
            <ac:spMk id="6" creationId="{F64AD817-B5F4-F0AA-6B01-F3CA91EF2DF0}"/>
          </ac:spMkLst>
        </pc:spChg>
        <pc:spChg chg="add del mod">
          <ac:chgData name="Alban VAN LAETHEM" userId="1893ae8f-d7e0-4c5f-861d-a482427ce7dc" providerId="ADAL" clId="{B24584AE-E2DD-4981-8928-CA5872412204}" dt="2024-03-08T15:29:39.852" v="577"/>
          <ac:spMkLst>
            <pc:docMk/>
            <pc:sldMk cId="4262815601" sldId="445"/>
            <ac:spMk id="7" creationId="{BF13A27B-564E-50C0-2D23-AD13ABAEAF09}"/>
          </ac:spMkLst>
        </pc:spChg>
        <pc:spChg chg="del">
          <ac:chgData name="Alban VAN LAETHEM" userId="1893ae8f-d7e0-4c5f-861d-a482427ce7dc" providerId="ADAL" clId="{B24584AE-E2DD-4981-8928-CA5872412204}" dt="2024-02-27T17:30:12.383" v="11" actId="478"/>
          <ac:spMkLst>
            <pc:docMk/>
            <pc:sldMk cId="4262815601" sldId="445"/>
            <ac:spMk id="7" creationId="{DC1FFBE8-E944-E46C-64FC-3419971A55CF}"/>
          </ac:spMkLst>
        </pc:spChg>
        <pc:spChg chg="mod">
          <ac:chgData name="Alban VAN LAETHEM" userId="1893ae8f-d7e0-4c5f-861d-a482427ce7dc" providerId="ADAL" clId="{B24584AE-E2DD-4981-8928-CA5872412204}" dt="2024-03-08T15:13:10.842" v="472" actId="313"/>
          <ac:spMkLst>
            <pc:docMk/>
            <pc:sldMk cId="4262815601" sldId="445"/>
            <ac:spMk id="9" creationId="{D88DE84C-EAEA-09D4-B466-247226F904EE}"/>
          </ac:spMkLst>
        </pc:spChg>
        <pc:spChg chg="del">
          <ac:chgData name="Alban VAN LAETHEM" userId="1893ae8f-d7e0-4c5f-861d-a482427ce7dc" providerId="ADAL" clId="{B24584AE-E2DD-4981-8928-CA5872412204}" dt="2024-03-08T15:23:06.330" v="478" actId="478"/>
          <ac:spMkLst>
            <pc:docMk/>
            <pc:sldMk cId="4262815601" sldId="445"/>
            <ac:spMk id="10" creationId="{BAD0ADC7-9A61-6FC7-A4AC-86BF7FE497B7}"/>
          </ac:spMkLst>
        </pc:spChg>
        <pc:spChg chg="mod">
          <ac:chgData name="Alban VAN LAETHEM" userId="1893ae8f-d7e0-4c5f-861d-a482427ce7dc" providerId="ADAL" clId="{B24584AE-E2DD-4981-8928-CA5872412204}" dt="2024-03-08T15:25:18.295" v="512" actId="1035"/>
          <ac:spMkLst>
            <pc:docMk/>
            <pc:sldMk cId="4262815601" sldId="445"/>
            <ac:spMk id="11" creationId="{49F8A163-8FF9-D6E6-D2E5-8DFACDE32327}"/>
          </ac:spMkLst>
        </pc:spChg>
        <pc:spChg chg="add del mod">
          <ac:chgData name="Alban VAN LAETHEM" userId="1893ae8f-d7e0-4c5f-861d-a482427ce7dc" providerId="ADAL" clId="{B24584AE-E2DD-4981-8928-CA5872412204}" dt="2024-03-08T15:30:26.148" v="592" actId="478"/>
          <ac:spMkLst>
            <pc:docMk/>
            <pc:sldMk cId="4262815601" sldId="445"/>
            <ac:spMk id="12" creationId="{62621725-5E0F-A5ED-1BEC-A055CC345FC4}"/>
          </ac:spMkLst>
        </pc:spChg>
        <pc:spChg chg="mod">
          <ac:chgData name="Alban VAN LAETHEM" userId="1893ae8f-d7e0-4c5f-861d-a482427ce7dc" providerId="ADAL" clId="{B24584AE-E2DD-4981-8928-CA5872412204}" dt="2024-03-08T15:25:18.295" v="512" actId="1035"/>
          <ac:spMkLst>
            <pc:docMk/>
            <pc:sldMk cId="4262815601" sldId="445"/>
            <ac:spMk id="14" creationId="{431DE161-D00E-85EF-B5C3-7B598B319FF0}"/>
          </ac:spMkLst>
        </pc:spChg>
        <pc:spChg chg="mod">
          <ac:chgData name="Alban VAN LAETHEM" userId="1893ae8f-d7e0-4c5f-861d-a482427ce7dc" providerId="ADAL" clId="{B24584AE-E2DD-4981-8928-CA5872412204}" dt="2024-03-08T15:25:18.295" v="512" actId="1035"/>
          <ac:spMkLst>
            <pc:docMk/>
            <pc:sldMk cId="4262815601" sldId="445"/>
            <ac:spMk id="15" creationId="{CFEC9385-71AE-9CC6-4AD3-AD782ADAF0AB}"/>
          </ac:spMkLst>
        </pc:spChg>
        <pc:spChg chg="add mod">
          <ac:chgData name="Alban VAN LAETHEM" userId="1893ae8f-d7e0-4c5f-861d-a482427ce7dc" providerId="ADAL" clId="{B24584AE-E2DD-4981-8928-CA5872412204}" dt="2024-03-08T15:46:53.054" v="723" actId="1076"/>
          <ac:spMkLst>
            <pc:docMk/>
            <pc:sldMk cId="4262815601" sldId="445"/>
            <ac:spMk id="16" creationId="{D43A1132-8A14-4EAB-520C-BBA5DD57CE07}"/>
          </ac:spMkLst>
        </pc:spChg>
        <pc:spChg chg="del mod">
          <ac:chgData name="Alban VAN LAETHEM" userId="1893ae8f-d7e0-4c5f-861d-a482427ce7dc" providerId="ADAL" clId="{B24584AE-E2DD-4981-8928-CA5872412204}" dt="2024-03-08T15:23:01.585" v="476" actId="478"/>
          <ac:spMkLst>
            <pc:docMk/>
            <pc:sldMk cId="4262815601" sldId="445"/>
            <ac:spMk id="22" creationId="{D39ACB19-F7D6-6F9E-BBE7-6BE63C2E53C7}"/>
          </ac:spMkLst>
        </pc:spChg>
        <pc:spChg chg="del">
          <ac:chgData name="Alban VAN LAETHEM" userId="1893ae8f-d7e0-4c5f-861d-a482427ce7dc" providerId="ADAL" clId="{B24584AE-E2DD-4981-8928-CA5872412204}" dt="2024-03-08T15:22:59.425" v="475" actId="478"/>
          <ac:spMkLst>
            <pc:docMk/>
            <pc:sldMk cId="4262815601" sldId="445"/>
            <ac:spMk id="24" creationId="{B7C8DEF2-769F-400D-0A9E-FC05F2D02F7E}"/>
          </ac:spMkLst>
        </pc:spChg>
        <pc:spChg chg="add mod">
          <ac:chgData name="Alban VAN LAETHEM" userId="1893ae8f-d7e0-4c5f-861d-a482427ce7dc" providerId="ADAL" clId="{B24584AE-E2DD-4981-8928-CA5872412204}" dt="2024-03-08T15:46:03.915" v="712" actId="208"/>
          <ac:spMkLst>
            <pc:docMk/>
            <pc:sldMk cId="4262815601" sldId="445"/>
            <ac:spMk id="40" creationId="{B93BFDDA-1191-3F11-2C1C-00E7129102A7}"/>
          </ac:spMkLst>
        </pc:spChg>
        <pc:spChg chg="add mod ord">
          <ac:chgData name="Alban VAN LAETHEM" userId="1893ae8f-d7e0-4c5f-861d-a482427ce7dc" providerId="ADAL" clId="{B24584AE-E2DD-4981-8928-CA5872412204}" dt="2024-03-08T15:46:08.590" v="713" actId="1076"/>
          <ac:spMkLst>
            <pc:docMk/>
            <pc:sldMk cId="4262815601" sldId="445"/>
            <ac:spMk id="43" creationId="{19384717-4CA2-AFFE-5EC0-B847BD32E961}"/>
          </ac:spMkLst>
        </pc:spChg>
        <pc:spChg chg="add mod">
          <ac:chgData name="Alban VAN LAETHEM" userId="1893ae8f-d7e0-4c5f-861d-a482427ce7dc" providerId="ADAL" clId="{B24584AE-E2DD-4981-8928-CA5872412204}" dt="2024-03-08T15:49:37.868" v="739" actId="1076"/>
          <ac:spMkLst>
            <pc:docMk/>
            <pc:sldMk cId="4262815601" sldId="445"/>
            <ac:spMk id="45" creationId="{F58AE32E-9D96-48C8-9E67-F658AA3ED325}"/>
          </ac:spMkLst>
        </pc:spChg>
        <pc:spChg chg="add mod">
          <ac:chgData name="Alban VAN LAETHEM" userId="1893ae8f-d7e0-4c5f-861d-a482427ce7dc" providerId="ADAL" clId="{B24584AE-E2DD-4981-8928-CA5872412204}" dt="2024-03-08T15:48:41.145" v="734" actId="208"/>
          <ac:spMkLst>
            <pc:docMk/>
            <pc:sldMk cId="4262815601" sldId="445"/>
            <ac:spMk id="46" creationId="{CD7E8327-8167-9E59-E4F5-E8C782FB2F68}"/>
          </ac:spMkLst>
        </pc:spChg>
        <pc:grpChg chg="mod">
          <ac:chgData name="Alban VAN LAETHEM" userId="1893ae8f-d7e0-4c5f-861d-a482427ce7dc" providerId="ADAL" clId="{B24584AE-E2DD-4981-8928-CA5872412204}" dt="2024-03-08T15:37:41.892" v="624"/>
          <ac:grpSpMkLst>
            <pc:docMk/>
            <pc:sldMk cId="4262815601" sldId="445"/>
            <ac:grpSpMk id="21" creationId="{C99C8DF6-4C0E-8D83-971B-1BD686540DA4}"/>
          </ac:grpSpMkLst>
        </pc:grpChg>
        <pc:grpChg chg="mod">
          <ac:chgData name="Alban VAN LAETHEM" userId="1893ae8f-d7e0-4c5f-861d-a482427ce7dc" providerId="ADAL" clId="{B24584AE-E2DD-4981-8928-CA5872412204}" dt="2024-03-08T15:37:40.942" v="621"/>
          <ac:grpSpMkLst>
            <pc:docMk/>
            <pc:sldMk cId="4262815601" sldId="445"/>
            <ac:grpSpMk id="26" creationId="{C59CF5D8-D04E-3620-A99B-BCC514704A7E}"/>
          </ac:grpSpMkLst>
        </pc:grpChg>
        <pc:grpChg chg="mod">
          <ac:chgData name="Alban VAN LAETHEM" userId="1893ae8f-d7e0-4c5f-861d-a482427ce7dc" providerId="ADAL" clId="{B24584AE-E2DD-4981-8928-CA5872412204}" dt="2024-03-08T15:37:45.541" v="629"/>
          <ac:grpSpMkLst>
            <pc:docMk/>
            <pc:sldMk cId="4262815601" sldId="445"/>
            <ac:grpSpMk id="29" creationId="{EAC20AF7-DFA8-D91A-0035-8026712EC1EB}"/>
          </ac:grpSpMkLst>
        </pc:grpChg>
        <pc:grpChg chg="add del mod">
          <ac:chgData name="Alban VAN LAETHEM" userId="1893ae8f-d7e0-4c5f-861d-a482427ce7dc" providerId="ADAL" clId="{B24584AE-E2DD-4981-8928-CA5872412204}" dt="2024-03-08T15:38:46.915" v="643"/>
          <ac:grpSpMkLst>
            <pc:docMk/>
            <pc:sldMk cId="4262815601" sldId="445"/>
            <ac:grpSpMk id="35" creationId="{F629E79F-10A6-BA64-C5F2-86AA44AECC81}"/>
          </ac:grpSpMkLst>
        </pc:grpChg>
        <pc:grpChg chg="mod">
          <ac:chgData name="Alban VAN LAETHEM" userId="1893ae8f-d7e0-4c5f-861d-a482427ce7dc" providerId="ADAL" clId="{B24584AE-E2DD-4981-8928-CA5872412204}" dt="2024-03-08T15:38:46.915" v="643"/>
          <ac:grpSpMkLst>
            <pc:docMk/>
            <pc:sldMk cId="4262815601" sldId="445"/>
            <ac:grpSpMk id="36" creationId="{F3F245CA-D38D-3A8D-3227-D89E17F9E807}"/>
          </ac:grpSpMkLst>
        </pc:grpChg>
        <pc:picChg chg="del">
          <ac:chgData name="Alban VAN LAETHEM" userId="1893ae8f-d7e0-4c5f-861d-a482427ce7dc" providerId="ADAL" clId="{B24584AE-E2DD-4981-8928-CA5872412204}" dt="2024-02-27T17:30:09.907" v="10" actId="478"/>
          <ac:picMkLst>
            <pc:docMk/>
            <pc:sldMk cId="4262815601" sldId="445"/>
            <ac:picMk id="2" creationId="{BDA5DA04-D040-BA70-6ED4-A062862D50B0}"/>
          </ac:picMkLst>
        </pc:picChg>
        <pc:picChg chg="del">
          <ac:chgData name="Alban VAN LAETHEM" userId="1893ae8f-d7e0-4c5f-861d-a482427ce7dc" providerId="ADAL" clId="{B24584AE-E2DD-4981-8928-CA5872412204}" dt="2024-02-27T17:30:14.323" v="12" actId="478"/>
          <ac:picMkLst>
            <pc:docMk/>
            <pc:sldMk cId="4262815601" sldId="445"/>
            <ac:picMk id="3" creationId="{7CC25617-6647-C47B-363A-472E1A51D57A}"/>
          </ac:picMkLst>
        </pc:picChg>
        <pc:picChg chg="del">
          <ac:chgData name="Alban VAN LAETHEM" userId="1893ae8f-d7e0-4c5f-861d-a482427ce7dc" providerId="ADAL" clId="{B24584AE-E2DD-4981-8928-CA5872412204}" dt="2024-02-27T17:30:08.553" v="9" actId="478"/>
          <ac:picMkLst>
            <pc:docMk/>
            <pc:sldMk cId="4262815601" sldId="445"/>
            <ac:picMk id="8" creationId="{51180836-C587-A167-6F01-D112DC8B3975}"/>
          </ac:picMkLst>
        </pc:picChg>
        <pc:picChg chg="mod">
          <ac:chgData name="Alban VAN LAETHEM" userId="1893ae8f-d7e0-4c5f-861d-a482427ce7dc" providerId="ADAL" clId="{B24584AE-E2DD-4981-8928-CA5872412204}" dt="2024-03-08T15:43:30.165" v="688" actId="1076"/>
          <ac:picMkLst>
            <pc:docMk/>
            <pc:sldMk cId="4262815601" sldId="445"/>
            <ac:picMk id="13" creationId="{D84995D6-E580-582B-E565-E1DEA061F848}"/>
          </ac:picMkLst>
        </pc:picChg>
        <pc:picChg chg="add del mod">
          <ac:chgData name="Alban VAN LAETHEM" userId="1893ae8f-d7e0-4c5f-861d-a482427ce7dc" providerId="ADAL" clId="{B24584AE-E2DD-4981-8928-CA5872412204}" dt="2024-03-08T15:35:26.675" v="613" actId="478"/>
          <ac:picMkLst>
            <pc:docMk/>
            <pc:sldMk cId="4262815601" sldId="445"/>
            <ac:picMk id="18" creationId="{9F9F8200-49C1-D38E-B885-760F000EF532}"/>
          </ac:picMkLst>
        </pc:picChg>
        <pc:picChg chg="add mod">
          <ac:chgData name="Alban VAN LAETHEM" userId="1893ae8f-d7e0-4c5f-861d-a482427ce7dc" providerId="ADAL" clId="{B24584AE-E2DD-4981-8928-CA5872412204}" dt="2024-03-08T15:49:27.956" v="736" actId="14826"/>
          <ac:picMkLst>
            <pc:docMk/>
            <pc:sldMk cId="4262815601" sldId="445"/>
            <ac:picMk id="44" creationId="{CE2398A1-3594-3827-0197-DAC9D75D6CE3}"/>
          </ac:picMkLst>
        </pc:picChg>
        <pc:inkChg chg="add mod">
          <ac:chgData name="Alban VAN LAETHEM" userId="1893ae8f-d7e0-4c5f-861d-a482427ce7dc" providerId="ADAL" clId="{B24584AE-E2DD-4981-8928-CA5872412204}" dt="2024-03-08T15:46:15.406" v="714" actId="208"/>
          <ac:inkMkLst>
            <pc:docMk/>
            <pc:sldMk cId="4262815601" sldId="445"/>
            <ac:inkMk id="19" creationId="{21C48D1F-EB74-16C3-6095-E2EB88FCA3F5}"/>
          </ac:inkMkLst>
        </pc:inkChg>
        <pc:inkChg chg="add del mod">
          <ac:chgData name="Alban VAN LAETHEM" userId="1893ae8f-d7e0-4c5f-861d-a482427ce7dc" providerId="ADAL" clId="{B24584AE-E2DD-4981-8928-CA5872412204}" dt="2024-03-08T15:37:41.892" v="624"/>
          <ac:inkMkLst>
            <pc:docMk/>
            <pc:sldMk cId="4262815601" sldId="445"/>
            <ac:inkMk id="20" creationId="{D6502BD8-E3E5-747E-6CFD-3DAF4BC84F92}"/>
          </ac:inkMkLst>
        </pc:inkChg>
        <pc:inkChg chg="add del mod">
          <ac:chgData name="Alban VAN LAETHEM" userId="1893ae8f-d7e0-4c5f-861d-a482427ce7dc" providerId="ADAL" clId="{B24584AE-E2DD-4981-8928-CA5872412204}" dt="2024-03-08T15:37:41.262" v="622" actId="9405"/>
          <ac:inkMkLst>
            <pc:docMk/>
            <pc:sldMk cId="4262815601" sldId="445"/>
            <ac:inkMk id="23" creationId="{E98B1E43-16CC-3B9E-E6C3-98F623CF4E23}"/>
          </ac:inkMkLst>
        </pc:inkChg>
        <pc:inkChg chg="add del mod">
          <ac:chgData name="Alban VAN LAETHEM" userId="1893ae8f-d7e0-4c5f-861d-a482427ce7dc" providerId="ADAL" clId="{B24584AE-E2DD-4981-8928-CA5872412204}" dt="2024-03-08T15:37:40.942" v="621"/>
          <ac:inkMkLst>
            <pc:docMk/>
            <pc:sldMk cId="4262815601" sldId="445"/>
            <ac:inkMk id="25" creationId="{461A39A3-1BAD-12E4-20A2-67D1F95646A4}"/>
          </ac:inkMkLst>
        </pc:inkChg>
        <pc:inkChg chg="add del mod">
          <ac:chgData name="Alban VAN LAETHEM" userId="1893ae8f-d7e0-4c5f-861d-a482427ce7dc" providerId="ADAL" clId="{B24584AE-E2DD-4981-8928-CA5872412204}" dt="2024-03-08T15:37:45.982" v="630" actId="9405"/>
          <ac:inkMkLst>
            <pc:docMk/>
            <pc:sldMk cId="4262815601" sldId="445"/>
            <ac:inkMk id="27" creationId="{8BDD63F7-F68D-52B5-00D9-1803ACEA3209}"/>
          </ac:inkMkLst>
        </pc:inkChg>
        <pc:inkChg chg="add del mod">
          <ac:chgData name="Alban VAN LAETHEM" userId="1893ae8f-d7e0-4c5f-861d-a482427ce7dc" providerId="ADAL" clId="{B24584AE-E2DD-4981-8928-CA5872412204}" dt="2024-03-08T15:37:45.541" v="629"/>
          <ac:inkMkLst>
            <pc:docMk/>
            <pc:sldMk cId="4262815601" sldId="445"/>
            <ac:inkMk id="28" creationId="{4CB81548-C254-06D8-5AC2-7CDBE2E8077A}"/>
          </ac:inkMkLst>
        </pc:inkChg>
        <pc:inkChg chg="add del">
          <ac:chgData name="Alban VAN LAETHEM" userId="1893ae8f-d7e0-4c5f-861d-a482427ce7dc" providerId="ADAL" clId="{B24584AE-E2DD-4981-8928-CA5872412204}" dt="2024-03-08T15:37:48.792" v="632" actId="9405"/>
          <ac:inkMkLst>
            <pc:docMk/>
            <pc:sldMk cId="4262815601" sldId="445"/>
            <ac:inkMk id="30" creationId="{24BF3DB5-4807-FB1D-6C5F-4369B72E3B09}"/>
          </ac:inkMkLst>
        </pc:inkChg>
        <pc:inkChg chg="add mod">
          <ac:chgData name="Alban VAN LAETHEM" userId="1893ae8f-d7e0-4c5f-861d-a482427ce7dc" providerId="ADAL" clId="{B24584AE-E2DD-4981-8928-CA5872412204}" dt="2024-03-08T15:46:15.406" v="714" actId="208"/>
          <ac:inkMkLst>
            <pc:docMk/>
            <pc:sldMk cId="4262815601" sldId="445"/>
            <ac:inkMk id="31" creationId="{AC6500C5-CA66-68C5-4E32-A333F58FDA48}"/>
          </ac:inkMkLst>
        </pc:inkChg>
        <pc:inkChg chg="add del mod">
          <ac:chgData name="Alban VAN LAETHEM" userId="1893ae8f-d7e0-4c5f-861d-a482427ce7dc" providerId="ADAL" clId="{B24584AE-E2DD-4981-8928-CA5872412204}" dt="2024-03-08T15:38:48.601" v="645" actId="9405"/>
          <ac:inkMkLst>
            <pc:docMk/>
            <pc:sldMk cId="4262815601" sldId="445"/>
            <ac:inkMk id="32" creationId="{762CF9D5-03B4-BB6B-B312-37DAE74E5EE4}"/>
          </ac:inkMkLst>
        </pc:inkChg>
        <pc:inkChg chg="add del mod">
          <ac:chgData name="Alban VAN LAETHEM" userId="1893ae8f-d7e0-4c5f-861d-a482427ce7dc" providerId="ADAL" clId="{B24584AE-E2DD-4981-8928-CA5872412204}" dt="2024-03-08T15:38:47.268" v="644" actId="9405"/>
          <ac:inkMkLst>
            <pc:docMk/>
            <pc:sldMk cId="4262815601" sldId="445"/>
            <ac:inkMk id="33" creationId="{F9266397-76EE-5E80-A48D-B57F76503729}"/>
          </ac:inkMkLst>
        </pc:inkChg>
        <pc:inkChg chg="add del mod">
          <ac:chgData name="Alban VAN LAETHEM" userId="1893ae8f-d7e0-4c5f-861d-a482427ce7dc" providerId="ADAL" clId="{B24584AE-E2DD-4981-8928-CA5872412204}" dt="2024-03-08T15:38:46.915" v="643"/>
          <ac:inkMkLst>
            <pc:docMk/>
            <pc:sldMk cId="4262815601" sldId="445"/>
            <ac:inkMk id="34" creationId="{368719F5-B73B-C99D-D5F4-7D0BD3D90C76}"/>
          </ac:inkMkLst>
        </pc:inkChg>
        <pc:inkChg chg="add del mod">
          <ac:chgData name="Alban VAN LAETHEM" userId="1893ae8f-d7e0-4c5f-861d-a482427ce7dc" providerId="ADAL" clId="{B24584AE-E2DD-4981-8928-CA5872412204}" dt="2024-03-08T15:39:57.672" v="652" actId="478"/>
          <ac:inkMkLst>
            <pc:docMk/>
            <pc:sldMk cId="4262815601" sldId="445"/>
            <ac:inkMk id="37" creationId="{29EF57F0-03C1-0554-9AB0-A76E30C162FD}"/>
          </ac:inkMkLst>
        </pc:inkChg>
        <pc:inkChg chg="add mod">
          <ac:chgData name="Alban VAN LAETHEM" userId="1893ae8f-d7e0-4c5f-861d-a482427ce7dc" providerId="ADAL" clId="{B24584AE-E2DD-4981-8928-CA5872412204}" dt="2024-03-08T15:46:03.915" v="712" actId="208"/>
          <ac:inkMkLst>
            <pc:docMk/>
            <pc:sldMk cId="4262815601" sldId="445"/>
            <ac:inkMk id="38" creationId="{F6BC525B-39F8-115F-FF1A-7232111E19B4}"/>
          </ac:inkMkLst>
        </pc:inkChg>
        <pc:inkChg chg="add mod">
          <ac:chgData name="Alban VAN LAETHEM" userId="1893ae8f-d7e0-4c5f-861d-a482427ce7dc" providerId="ADAL" clId="{B24584AE-E2DD-4981-8928-CA5872412204}" dt="2024-03-08T15:46:03.915" v="712" actId="208"/>
          <ac:inkMkLst>
            <pc:docMk/>
            <pc:sldMk cId="4262815601" sldId="445"/>
            <ac:inkMk id="39" creationId="{6B27488B-6D08-E4DD-097C-E8E5A2517A94}"/>
          </ac:inkMkLst>
        </pc:inkChg>
        <pc:cxnChg chg="add mod">
          <ac:chgData name="Alban VAN LAETHEM" userId="1893ae8f-d7e0-4c5f-861d-a482427ce7dc" providerId="ADAL" clId="{B24584AE-E2DD-4981-8928-CA5872412204}" dt="2024-03-08T15:46:03.915" v="712" actId="208"/>
          <ac:cxnSpMkLst>
            <pc:docMk/>
            <pc:sldMk cId="4262815601" sldId="445"/>
            <ac:cxnSpMk id="42" creationId="{0B954D46-C977-4808-8086-954C245096E5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Alban VAN LAETHEM" userId="1893ae8f-d7e0-4c5f-861d-a482427ce7dc" providerId="ADAL" clId="{B24584AE-E2DD-4981-8928-CA5872412204}" dt="2024-03-08T15:22:52.806" v="474"/>
              <pc2:cmMkLst xmlns:pc2="http://schemas.microsoft.com/office/powerpoint/2019/9/main/command">
                <pc:docMk/>
                <pc:sldMk cId="4262815601" sldId="445"/>
                <pc2:cmMk id="{635FE6AE-61FD-4003-9AC2-0E978559ADFD}"/>
              </pc2:cmMkLst>
            </pc226:cmChg>
          </p:ext>
        </pc:extLst>
      </pc:sldChg>
      <pc:sldChg chg="new del">
        <pc:chgData name="Alban VAN LAETHEM" userId="1893ae8f-d7e0-4c5f-861d-a482427ce7dc" providerId="ADAL" clId="{B24584AE-E2DD-4981-8928-CA5872412204}" dt="2024-03-08T15:26:24.084" v="536" actId="680"/>
        <pc:sldMkLst>
          <pc:docMk/>
          <pc:sldMk cId="210679963" sldId="446"/>
        </pc:sldMkLst>
      </pc:sldChg>
      <pc:sldChg chg="addSp modSp add mod modTransition modAnim">
        <pc:chgData name="Alban VAN LAETHEM" userId="1893ae8f-d7e0-4c5f-861d-a482427ce7dc" providerId="ADAL" clId="{B24584AE-E2DD-4981-8928-CA5872412204}" dt="2024-03-08T15:52:51.304" v="766"/>
        <pc:sldMkLst>
          <pc:docMk/>
          <pc:sldMk cId="214700324" sldId="446"/>
        </pc:sldMkLst>
        <pc:spChg chg="add mod">
          <ac:chgData name="Alban VAN LAETHEM" userId="1893ae8f-d7e0-4c5f-861d-a482427ce7dc" providerId="ADAL" clId="{B24584AE-E2DD-4981-8928-CA5872412204}" dt="2024-03-08T15:52:43.345" v="765" actId="1076"/>
          <ac:spMkLst>
            <pc:docMk/>
            <pc:sldMk cId="214700324" sldId="446"/>
            <ac:spMk id="3" creationId="{9D02C099-B1BA-CA00-59CD-CBC80D132952}"/>
          </ac:spMkLst>
        </pc:spChg>
        <pc:spChg chg="mod">
          <ac:chgData name="Alban VAN LAETHEM" userId="1893ae8f-d7e0-4c5f-861d-a482427ce7dc" providerId="ADAL" clId="{B24584AE-E2DD-4981-8928-CA5872412204}" dt="2024-03-08T15:52:21.983" v="757" actId="14100"/>
          <ac:spMkLst>
            <pc:docMk/>
            <pc:sldMk cId="214700324" sldId="446"/>
            <ac:spMk id="45" creationId="{2B2F77DE-77AC-4F90-DCE5-E2B9A85C899C}"/>
          </ac:spMkLst>
        </pc:spChg>
        <pc:spChg chg="mod">
          <ac:chgData name="Alban VAN LAETHEM" userId="1893ae8f-d7e0-4c5f-861d-a482427ce7dc" providerId="ADAL" clId="{B24584AE-E2DD-4981-8928-CA5872412204}" dt="2024-03-08T15:52:15.945" v="755" actId="1076"/>
          <ac:spMkLst>
            <pc:docMk/>
            <pc:sldMk cId="214700324" sldId="446"/>
            <ac:spMk id="46" creationId="{3018CAA5-960A-F046-E783-53842C1C7942}"/>
          </ac:spMkLst>
        </pc:spChg>
        <pc:picChg chg="mod">
          <ac:chgData name="Alban VAN LAETHEM" userId="1893ae8f-d7e0-4c5f-861d-a482427ce7dc" providerId="ADAL" clId="{B24584AE-E2DD-4981-8928-CA5872412204}" dt="2024-03-08T15:52:26.742" v="760" actId="1076"/>
          <ac:picMkLst>
            <pc:docMk/>
            <pc:sldMk cId="214700324" sldId="446"/>
            <ac:picMk id="44" creationId="{83A3C995-12CD-5869-426D-381F813F9BFE}"/>
          </ac:picMkLst>
        </pc:picChg>
      </pc:sldChg>
      <pc:sldChg chg="del">
        <pc:chgData name="Alban VAN LAETHEM" userId="1893ae8f-d7e0-4c5f-861d-a482427ce7dc" providerId="ADAL" clId="{B24584AE-E2DD-4981-8928-CA5872412204}" dt="2024-02-27T17:29:09.445" v="0" actId="2696"/>
        <pc:sldMkLst>
          <pc:docMk/>
          <pc:sldMk cId="483956863" sldId="446"/>
        </pc:sldMkLst>
      </pc:sldChg>
      <pc:sldChg chg="addSp delSp modSp add del mod">
        <pc:chgData name="Alban VAN LAETHEM" userId="1893ae8f-d7e0-4c5f-861d-a482427ce7dc" providerId="ADAL" clId="{B24584AE-E2DD-4981-8928-CA5872412204}" dt="2024-03-08T15:50:53.049" v="751" actId="47"/>
        <pc:sldMkLst>
          <pc:docMk/>
          <pc:sldMk cId="947125140" sldId="446"/>
        </pc:sldMkLst>
        <pc:spChg chg="mod">
          <ac:chgData name="Alban VAN LAETHEM" userId="1893ae8f-d7e0-4c5f-861d-a482427ce7dc" providerId="ADAL" clId="{B24584AE-E2DD-4981-8928-CA5872412204}" dt="2024-03-08T15:33:13.442" v="602" actId="20577"/>
          <ac:spMkLst>
            <pc:docMk/>
            <pc:sldMk cId="947125140" sldId="446"/>
            <ac:spMk id="2" creationId="{6E8D0664-7F02-975B-33B6-5B4B78267AEC}"/>
          </ac:spMkLst>
        </pc:spChg>
        <pc:spChg chg="mod">
          <ac:chgData name="Alban VAN LAETHEM" userId="1893ae8f-d7e0-4c5f-861d-a482427ce7dc" providerId="ADAL" clId="{B24584AE-E2DD-4981-8928-CA5872412204}" dt="2024-03-08T15:33:22.264" v="606" actId="20577"/>
          <ac:spMkLst>
            <pc:docMk/>
            <pc:sldMk cId="947125140" sldId="446"/>
            <ac:spMk id="16" creationId="{526284A5-8E8A-AB97-5D5E-2E27B2D5FC01}"/>
          </ac:spMkLst>
        </pc:spChg>
        <pc:picChg chg="add mod">
          <ac:chgData name="Alban VAN LAETHEM" userId="1893ae8f-d7e0-4c5f-861d-a482427ce7dc" providerId="ADAL" clId="{B24584AE-E2DD-4981-8928-CA5872412204}" dt="2024-03-08T15:35:11.273" v="612" actId="1076"/>
          <ac:picMkLst>
            <pc:docMk/>
            <pc:sldMk cId="947125140" sldId="446"/>
            <ac:picMk id="6" creationId="{B7D9DF9A-C653-32C5-CAC9-ED6955B7DE71}"/>
          </ac:picMkLst>
        </pc:picChg>
        <pc:picChg chg="del">
          <ac:chgData name="Alban VAN LAETHEM" userId="1893ae8f-d7e0-4c5f-861d-a482427ce7dc" providerId="ADAL" clId="{B24584AE-E2DD-4981-8928-CA5872412204}" dt="2024-03-08T15:35:02.764" v="607" actId="478"/>
          <ac:picMkLst>
            <pc:docMk/>
            <pc:sldMk cId="947125140" sldId="446"/>
            <ac:picMk id="18" creationId="{38F3D165-4FB9-D104-2A9B-B8A6E82CC811}"/>
          </ac:picMkLst>
        </pc:picChg>
      </pc:sldChg>
      <pc:sldChg chg="addSp modSp add del mod modShow">
        <pc:chgData name="Alban VAN LAETHEM" userId="1893ae8f-d7e0-4c5f-861d-a482427ce7dc" providerId="ADAL" clId="{B24584AE-E2DD-4981-8928-CA5872412204}" dt="2024-03-07T10:41:52.401" v="83" actId="2696"/>
        <pc:sldMkLst>
          <pc:docMk/>
          <pc:sldMk cId="3076642725" sldId="446"/>
        </pc:sldMkLst>
        <pc:picChg chg="add mod">
          <ac:chgData name="Alban VAN LAETHEM" userId="1893ae8f-d7e0-4c5f-861d-a482427ce7dc" providerId="ADAL" clId="{B24584AE-E2DD-4981-8928-CA5872412204}" dt="2024-03-07T10:40:57.541" v="78" actId="29295"/>
          <ac:picMkLst>
            <pc:docMk/>
            <pc:sldMk cId="3076642725" sldId="446"/>
            <ac:picMk id="7" creationId="{7123B06D-F91B-D877-6099-D4E0D67D01A3}"/>
          </ac:picMkLst>
        </pc:picChg>
      </pc:sldChg>
      <pc:sldChg chg="add del mod modShow">
        <pc:chgData name="Alban VAN LAETHEM" userId="1893ae8f-d7e0-4c5f-861d-a482427ce7dc" providerId="ADAL" clId="{B24584AE-E2DD-4981-8928-CA5872412204}" dt="2024-03-08T12:23:32.952" v="417" actId="2696"/>
        <pc:sldMkLst>
          <pc:docMk/>
          <pc:sldMk cId="3637453643" sldId="446"/>
        </pc:sldMkLst>
      </pc:sldChg>
      <pc:sldChg chg="del">
        <pc:chgData name="Alban VAN LAETHEM" userId="1893ae8f-d7e0-4c5f-861d-a482427ce7dc" providerId="ADAL" clId="{B24584AE-E2DD-4981-8928-CA5872412204}" dt="2024-02-27T17:29:09.445" v="0" actId="2696"/>
        <pc:sldMkLst>
          <pc:docMk/>
          <pc:sldMk cId="756466150" sldId="447"/>
        </pc:sldMkLst>
      </pc:sldChg>
      <pc:sldChg chg="delSp modSp add mod modNotesTx">
        <pc:chgData name="Alban VAN LAETHEM" userId="1893ae8f-d7e0-4c5f-861d-a482427ce7dc" providerId="ADAL" clId="{B24584AE-E2DD-4981-8928-CA5872412204}" dt="2024-03-08T16:23:59.579" v="1595" actId="20577"/>
        <pc:sldMkLst>
          <pc:docMk/>
          <pc:sldMk cId="1370750115" sldId="447"/>
        </pc:sldMkLst>
        <pc:spChg chg="del">
          <ac:chgData name="Alban VAN LAETHEM" userId="1893ae8f-d7e0-4c5f-861d-a482427ce7dc" providerId="ADAL" clId="{B24584AE-E2DD-4981-8928-CA5872412204}" dt="2024-03-08T15:59:11.454" v="770" actId="478"/>
          <ac:spMkLst>
            <pc:docMk/>
            <pc:sldMk cId="1370750115" sldId="447"/>
            <ac:spMk id="3" creationId="{5CE1C376-9454-4B44-46A7-32BE2BF545D0}"/>
          </ac:spMkLst>
        </pc:spChg>
        <pc:spChg chg="del">
          <ac:chgData name="Alban VAN LAETHEM" userId="1893ae8f-d7e0-4c5f-861d-a482427ce7dc" providerId="ADAL" clId="{B24584AE-E2DD-4981-8928-CA5872412204}" dt="2024-03-08T15:59:09.054" v="769" actId="478"/>
          <ac:spMkLst>
            <pc:docMk/>
            <pc:sldMk cId="1370750115" sldId="447"/>
            <ac:spMk id="45" creationId="{7FEA2C15-2B0E-EEEE-008C-C46A807DD668}"/>
          </ac:spMkLst>
        </pc:spChg>
        <pc:spChg chg="del">
          <ac:chgData name="Alban VAN LAETHEM" userId="1893ae8f-d7e0-4c5f-861d-a482427ce7dc" providerId="ADAL" clId="{B24584AE-E2DD-4981-8928-CA5872412204}" dt="2024-03-08T15:59:14.219" v="771" actId="478"/>
          <ac:spMkLst>
            <pc:docMk/>
            <pc:sldMk cId="1370750115" sldId="447"/>
            <ac:spMk id="46" creationId="{81B37F91-0061-C922-8403-D2CC44B1D2D9}"/>
          </ac:spMkLst>
        </pc:spChg>
        <pc:picChg chg="mod">
          <ac:chgData name="Alban VAN LAETHEM" userId="1893ae8f-d7e0-4c5f-861d-a482427ce7dc" providerId="ADAL" clId="{B24584AE-E2DD-4981-8928-CA5872412204}" dt="2024-03-08T15:59:05.020" v="768" actId="14826"/>
          <ac:picMkLst>
            <pc:docMk/>
            <pc:sldMk cId="1370750115" sldId="447"/>
            <ac:picMk id="44" creationId="{096FCA0D-2290-4FC0-E1C1-6F0D56083E51}"/>
          </ac:picMkLst>
        </pc:picChg>
      </pc:sldChg>
      <pc:sldChg chg="addSp delSp modSp add mod modAnim modNotesTx">
        <pc:chgData name="Alban VAN LAETHEM" userId="1893ae8f-d7e0-4c5f-861d-a482427ce7dc" providerId="ADAL" clId="{B24584AE-E2DD-4981-8928-CA5872412204}" dt="2024-03-08T16:33:06.864" v="1728"/>
        <pc:sldMkLst>
          <pc:docMk/>
          <pc:sldMk cId="1414210775" sldId="448"/>
        </pc:sldMkLst>
        <pc:spChg chg="del">
          <ac:chgData name="Alban VAN LAETHEM" userId="1893ae8f-d7e0-4c5f-861d-a482427ce7dc" providerId="ADAL" clId="{B24584AE-E2DD-4981-8928-CA5872412204}" dt="2024-03-08T16:06:05.595" v="1255" actId="478"/>
          <ac:spMkLst>
            <pc:docMk/>
            <pc:sldMk cId="1414210775" sldId="448"/>
            <ac:spMk id="2" creationId="{894CFFD5-D17E-4ACA-3981-6B626E60A96F}"/>
          </ac:spMkLst>
        </pc:spChg>
        <pc:spChg chg="del">
          <ac:chgData name="Alban VAN LAETHEM" userId="1893ae8f-d7e0-4c5f-861d-a482427ce7dc" providerId="ADAL" clId="{B24584AE-E2DD-4981-8928-CA5872412204}" dt="2024-03-08T16:06:05.595" v="1255" actId="478"/>
          <ac:spMkLst>
            <pc:docMk/>
            <pc:sldMk cId="1414210775" sldId="448"/>
            <ac:spMk id="5" creationId="{E21CEE35-3FBD-4E2C-6D64-0C5ABD24DDAC}"/>
          </ac:spMkLst>
        </pc:spChg>
        <pc:spChg chg="del">
          <ac:chgData name="Alban VAN LAETHEM" userId="1893ae8f-d7e0-4c5f-861d-a482427ce7dc" providerId="ADAL" clId="{B24584AE-E2DD-4981-8928-CA5872412204}" dt="2024-03-08T16:06:05.595" v="1255" actId="478"/>
          <ac:spMkLst>
            <pc:docMk/>
            <pc:sldMk cId="1414210775" sldId="448"/>
            <ac:spMk id="11" creationId="{A5509588-1E6E-DE2B-FC42-6D862BCB3543}"/>
          </ac:spMkLst>
        </pc:spChg>
        <pc:spChg chg="add mod">
          <ac:chgData name="Alban VAN LAETHEM" userId="1893ae8f-d7e0-4c5f-861d-a482427ce7dc" providerId="ADAL" clId="{B24584AE-E2DD-4981-8928-CA5872412204}" dt="2024-03-08T16:27:16.431" v="1668" actId="20577"/>
          <ac:spMkLst>
            <pc:docMk/>
            <pc:sldMk cId="1414210775" sldId="448"/>
            <ac:spMk id="12" creationId="{9317C963-070E-FD13-FCA6-BF717FE1E2DA}"/>
          </ac:spMkLst>
        </pc:spChg>
        <pc:spChg chg="del">
          <ac:chgData name="Alban VAN LAETHEM" userId="1893ae8f-d7e0-4c5f-861d-a482427ce7dc" providerId="ADAL" clId="{B24584AE-E2DD-4981-8928-CA5872412204}" dt="2024-03-08T16:06:05.595" v="1255" actId="478"/>
          <ac:spMkLst>
            <pc:docMk/>
            <pc:sldMk cId="1414210775" sldId="448"/>
            <ac:spMk id="14" creationId="{0C66D446-A2CD-D308-9077-2AB05AC4D756}"/>
          </ac:spMkLst>
        </pc:spChg>
        <pc:spChg chg="del">
          <ac:chgData name="Alban VAN LAETHEM" userId="1893ae8f-d7e0-4c5f-861d-a482427ce7dc" providerId="ADAL" clId="{B24584AE-E2DD-4981-8928-CA5872412204}" dt="2024-03-08T16:06:05.595" v="1255" actId="478"/>
          <ac:spMkLst>
            <pc:docMk/>
            <pc:sldMk cId="1414210775" sldId="448"/>
            <ac:spMk id="15" creationId="{410DC37B-DD67-C3C4-81E4-E5ED1D8A9543}"/>
          </ac:spMkLst>
        </pc:spChg>
        <pc:spChg chg="del">
          <ac:chgData name="Alban VAN LAETHEM" userId="1893ae8f-d7e0-4c5f-861d-a482427ce7dc" providerId="ADAL" clId="{B24584AE-E2DD-4981-8928-CA5872412204}" dt="2024-03-08T16:06:05.595" v="1255" actId="478"/>
          <ac:spMkLst>
            <pc:docMk/>
            <pc:sldMk cId="1414210775" sldId="448"/>
            <ac:spMk id="16" creationId="{6FF5930B-2C44-B40C-7DCB-536278D66EC9}"/>
          </ac:spMkLst>
        </pc:spChg>
        <pc:spChg chg="del">
          <ac:chgData name="Alban VAN LAETHEM" userId="1893ae8f-d7e0-4c5f-861d-a482427ce7dc" providerId="ADAL" clId="{B24584AE-E2DD-4981-8928-CA5872412204}" dt="2024-03-08T16:06:05.595" v="1255" actId="478"/>
          <ac:spMkLst>
            <pc:docMk/>
            <pc:sldMk cId="1414210775" sldId="448"/>
            <ac:spMk id="40" creationId="{CC9A22EC-D2C0-553E-3179-F48EF4283654}"/>
          </ac:spMkLst>
        </pc:spChg>
        <pc:spChg chg="del">
          <ac:chgData name="Alban VAN LAETHEM" userId="1893ae8f-d7e0-4c5f-861d-a482427ce7dc" providerId="ADAL" clId="{B24584AE-E2DD-4981-8928-CA5872412204}" dt="2024-03-08T16:06:05.595" v="1255" actId="478"/>
          <ac:spMkLst>
            <pc:docMk/>
            <pc:sldMk cId="1414210775" sldId="448"/>
            <ac:spMk id="43" creationId="{FC0A8254-2341-B8B7-E1B5-9C04CE7C1095}"/>
          </ac:spMkLst>
        </pc:spChg>
        <pc:picChg chg="add mod">
          <ac:chgData name="Alban VAN LAETHEM" userId="1893ae8f-d7e0-4c5f-861d-a482427ce7dc" providerId="ADAL" clId="{B24584AE-E2DD-4981-8928-CA5872412204}" dt="2024-03-08T16:11:08.991" v="1284" actId="14826"/>
          <ac:picMkLst>
            <pc:docMk/>
            <pc:sldMk cId="1414210775" sldId="448"/>
            <ac:picMk id="6" creationId="{61749D0D-E9FB-3965-F9C8-C97D1449AEC2}"/>
          </ac:picMkLst>
        </pc:picChg>
        <pc:picChg chg="add mod modCrop">
          <ac:chgData name="Alban VAN LAETHEM" userId="1893ae8f-d7e0-4c5f-861d-a482427ce7dc" providerId="ADAL" clId="{B24584AE-E2DD-4981-8928-CA5872412204}" dt="2024-03-08T16:10:19.362" v="1281" actId="732"/>
          <ac:picMkLst>
            <pc:docMk/>
            <pc:sldMk cId="1414210775" sldId="448"/>
            <ac:picMk id="8" creationId="{4A3C89CC-AE3E-0B99-D65F-0355EB65FB85}"/>
          </ac:picMkLst>
        </pc:picChg>
        <pc:picChg chg="del">
          <ac:chgData name="Alban VAN LAETHEM" userId="1893ae8f-d7e0-4c5f-861d-a482427ce7dc" providerId="ADAL" clId="{B24584AE-E2DD-4981-8928-CA5872412204}" dt="2024-03-08T16:06:05.595" v="1255" actId="478"/>
          <ac:picMkLst>
            <pc:docMk/>
            <pc:sldMk cId="1414210775" sldId="448"/>
            <ac:picMk id="13" creationId="{97CAF790-3F07-5DEC-D6B1-ED6F32F4EA32}"/>
          </ac:picMkLst>
        </pc:picChg>
        <pc:picChg chg="del">
          <ac:chgData name="Alban VAN LAETHEM" userId="1893ae8f-d7e0-4c5f-861d-a482427ce7dc" providerId="ADAL" clId="{B24584AE-E2DD-4981-8928-CA5872412204}" dt="2024-03-08T16:06:05.595" v="1255" actId="478"/>
          <ac:picMkLst>
            <pc:docMk/>
            <pc:sldMk cId="1414210775" sldId="448"/>
            <ac:picMk id="44" creationId="{4723B3DA-A7D5-B178-4C6E-A52863C477B9}"/>
          </ac:picMkLst>
        </pc:picChg>
        <pc:inkChg chg="del">
          <ac:chgData name="Alban VAN LAETHEM" userId="1893ae8f-d7e0-4c5f-861d-a482427ce7dc" providerId="ADAL" clId="{B24584AE-E2DD-4981-8928-CA5872412204}" dt="2024-03-08T16:06:05.595" v="1255" actId="478"/>
          <ac:inkMkLst>
            <pc:docMk/>
            <pc:sldMk cId="1414210775" sldId="448"/>
            <ac:inkMk id="19" creationId="{75EF1EDA-C224-37DB-29AC-579CF4B65D57}"/>
          </ac:inkMkLst>
        </pc:inkChg>
        <pc:inkChg chg="del">
          <ac:chgData name="Alban VAN LAETHEM" userId="1893ae8f-d7e0-4c5f-861d-a482427ce7dc" providerId="ADAL" clId="{B24584AE-E2DD-4981-8928-CA5872412204}" dt="2024-03-08T16:06:05.595" v="1255" actId="478"/>
          <ac:inkMkLst>
            <pc:docMk/>
            <pc:sldMk cId="1414210775" sldId="448"/>
            <ac:inkMk id="31" creationId="{0B708B2A-2CEB-511A-05CB-FF0619CC7B26}"/>
          </ac:inkMkLst>
        </pc:inkChg>
        <pc:inkChg chg="del">
          <ac:chgData name="Alban VAN LAETHEM" userId="1893ae8f-d7e0-4c5f-861d-a482427ce7dc" providerId="ADAL" clId="{B24584AE-E2DD-4981-8928-CA5872412204}" dt="2024-03-08T16:06:05.595" v="1255" actId="478"/>
          <ac:inkMkLst>
            <pc:docMk/>
            <pc:sldMk cId="1414210775" sldId="448"/>
            <ac:inkMk id="38" creationId="{BC4F2AA9-2947-E073-6372-5BE92C480AD2}"/>
          </ac:inkMkLst>
        </pc:inkChg>
        <pc:inkChg chg="del">
          <ac:chgData name="Alban VAN LAETHEM" userId="1893ae8f-d7e0-4c5f-861d-a482427ce7dc" providerId="ADAL" clId="{B24584AE-E2DD-4981-8928-CA5872412204}" dt="2024-03-08T16:06:05.595" v="1255" actId="478"/>
          <ac:inkMkLst>
            <pc:docMk/>
            <pc:sldMk cId="1414210775" sldId="448"/>
            <ac:inkMk id="39" creationId="{B1C67DBF-82A4-1DC8-31C2-2D7F6377DB80}"/>
          </ac:inkMkLst>
        </pc:inkChg>
        <pc:cxnChg chg="del">
          <ac:chgData name="Alban VAN LAETHEM" userId="1893ae8f-d7e0-4c5f-861d-a482427ce7dc" providerId="ADAL" clId="{B24584AE-E2DD-4981-8928-CA5872412204}" dt="2024-03-08T16:06:05.595" v="1255" actId="478"/>
          <ac:cxnSpMkLst>
            <pc:docMk/>
            <pc:sldMk cId="1414210775" sldId="448"/>
            <ac:cxnSpMk id="42" creationId="{CBAC4D8E-920C-1150-5896-1502EEC4F1B2}"/>
          </ac:cxnSpMkLst>
        </pc:cxnChg>
      </pc:sldChg>
      <pc:sldChg chg="del">
        <pc:chgData name="Alban VAN LAETHEM" userId="1893ae8f-d7e0-4c5f-861d-a482427ce7dc" providerId="ADAL" clId="{B24584AE-E2DD-4981-8928-CA5872412204}" dt="2024-02-27T17:29:09.445" v="0" actId="2696"/>
        <pc:sldMkLst>
          <pc:docMk/>
          <pc:sldMk cId="2312480918" sldId="448"/>
        </pc:sldMkLst>
      </pc:sldChg>
      <pc:sldChg chg="addSp delSp modSp add mod delAnim modAnim modNotesTx">
        <pc:chgData name="Alban VAN LAETHEM" userId="1893ae8f-d7e0-4c5f-861d-a482427ce7dc" providerId="ADAL" clId="{B24584AE-E2DD-4981-8928-CA5872412204}" dt="2024-03-08T16:33:01.242" v="1727"/>
        <pc:sldMkLst>
          <pc:docMk/>
          <pc:sldMk cId="4055701198" sldId="449"/>
        </pc:sldMkLst>
        <pc:spChg chg="add mod">
          <ac:chgData name="Alban VAN LAETHEM" userId="1893ae8f-d7e0-4c5f-861d-a482427ce7dc" providerId="ADAL" clId="{B24584AE-E2DD-4981-8928-CA5872412204}" dt="2024-03-08T16:25:35.614" v="1644" actId="1076"/>
          <ac:spMkLst>
            <pc:docMk/>
            <pc:sldMk cId="4055701198" sldId="449"/>
            <ac:spMk id="7" creationId="{139E251A-0DF7-0B48-51C0-6D955BCC4353}"/>
          </ac:spMkLst>
        </pc:spChg>
        <pc:spChg chg="add mod">
          <ac:chgData name="Alban VAN LAETHEM" userId="1893ae8f-d7e0-4c5f-861d-a482427ce7dc" providerId="ADAL" clId="{B24584AE-E2DD-4981-8928-CA5872412204}" dt="2024-03-08T16:28:40.378" v="1682" actId="1076"/>
          <ac:spMkLst>
            <pc:docMk/>
            <pc:sldMk cId="4055701198" sldId="449"/>
            <ac:spMk id="10" creationId="{3BEBDB54-28E1-1140-42FF-42DFF1F77410}"/>
          </ac:spMkLst>
        </pc:spChg>
        <pc:spChg chg="add mod">
          <ac:chgData name="Alban VAN LAETHEM" userId="1893ae8f-d7e0-4c5f-861d-a482427ce7dc" providerId="ADAL" clId="{B24584AE-E2DD-4981-8928-CA5872412204}" dt="2024-03-08T16:32:43.737" v="1725" actId="207"/>
          <ac:spMkLst>
            <pc:docMk/>
            <pc:sldMk cId="4055701198" sldId="449"/>
            <ac:spMk id="11" creationId="{14F04763-E7BF-D784-5BB5-6B983212AE0F}"/>
          </ac:spMkLst>
        </pc:spChg>
        <pc:picChg chg="add mod">
          <ac:chgData name="Alban VAN LAETHEM" userId="1893ae8f-d7e0-4c5f-861d-a482427ce7dc" providerId="ADAL" clId="{B24584AE-E2DD-4981-8928-CA5872412204}" dt="2024-03-08T16:25:29.935" v="1643" actId="1076"/>
          <ac:picMkLst>
            <pc:docMk/>
            <pc:sldMk cId="4055701198" sldId="449"/>
            <ac:picMk id="3" creationId="{24C71E28-D60B-1322-4499-E2801F450297}"/>
          </ac:picMkLst>
        </pc:picChg>
        <pc:picChg chg="mod">
          <ac:chgData name="Alban VAN LAETHEM" userId="1893ae8f-d7e0-4c5f-861d-a482427ce7dc" providerId="ADAL" clId="{B24584AE-E2DD-4981-8928-CA5872412204}" dt="2024-03-08T16:15:59.838" v="1451" actId="14826"/>
          <ac:picMkLst>
            <pc:docMk/>
            <pc:sldMk cId="4055701198" sldId="449"/>
            <ac:picMk id="6" creationId="{EF8BD8F0-F91B-C42D-7FB5-C5F886CC2643}"/>
          </ac:picMkLst>
        </pc:picChg>
        <pc:picChg chg="del">
          <ac:chgData name="Alban VAN LAETHEM" userId="1893ae8f-d7e0-4c5f-861d-a482427ce7dc" providerId="ADAL" clId="{B24584AE-E2DD-4981-8928-CA5872412204}" dt="2024-03-08T16:12:46.686" v="1403" actId="478"/>
          <ac:picMkLst>
            <pc:docMk/>
            <pc:sldMk cId="4055701198" sldId="449"/>
            <ac:picMk id="8" creationId="{09768D20-4F0F-3284-38F9-52AE7B92D7B0}"/>
          </ac:picMkLst>
        </pc:picChg>
      </pc:sldChg>
      <pc:sldChg chg="del">
        <pc:chgData name="Alban VAN LAETHEM" userId="1893ae8f-d7e0-4c5f-861d-a482427ce7dc" providerId="ADAL" clId="{B24584AE-E2DD-4981-8928-CA5872412204}" dt="2024-02-27T17:29:09.445" v="0" actId="2696"/>
        <pc:sldMkLst>
          <pc:docMk/>
          <pc:sldMk cId="168301084" sldId="450"/>
        </pc:sldMkLst>
      </pc:sldChg>
      <pc:sldChg chg="modSp add mod ord">
        <pc:chgData name="Alban VAN LAETHEM" userId="1893ae8f-d7e0-4c5f-861d-a482427ce7dc" providerId="ADAL" clId="{B24584AE-E2DD-4981-8928-CA5872412204}" dt="2024-03-08T18:15:17.887" v="2101" actId="1076"/>
        <pc:sldMkLst>
          <pc:docMk/>
          <pc:sldMk cId="2390101107" sldId="450"/>
        </pc:sldMkLst>
        <pc:spChg chg="mod">
          <ac:chgData name="Alban VAN LAETHEM" userId="1893ae8f-d7e0-4c5f-861d-a482427ce7dc" providerId="ADAL" clId="{B24584AE-E2DD-4981-8928-CA5872412204}" dt="2024-03-08T18:15:17.887" v="2101" actId="1076"/>
          <ac:spMkLst>
            <pc:docMk/>
            <pc:sldMk cId="2390101107" sldId="450"/>
            <ac:spMk id="2" creationId="{69D8E584-3AB7-6418-1367-3C47E6C9782D}"/>
          </ac:spMkLst>
        </pc:spChg>
      </pc:sldChg>
      <pc:sldChg chg="delSp add del mod delAnim">
        <pc:chgData name="Alban VAN LAETHEM" userId="1893ae8f-d7e0-4c5f-861d-a482427ce7dc" providerId="ADAL" clId="{B24584AE-E2DD-4981-8928-CA5872412204}" dt="2024-03-08T16:12:40.601" v="1402" actId="2696"/>
        <pc:sldMkLst>
          <pc:docMk/>
          <pc:sldMk cId="3161122215" sldId="450"/>
        </pc:sldMkLst>
        <pc:picChg chg="del">
          <ac:chgData name="Alban VAN LAETHEM" userId="1893ae8f-d7e0-4c5f-861d-a482427ce7dc" providerId="ADAL" clId="{B24584AE-E2DD-4981-8928-CA5872412204}" dt="2024-03-08T16:12:07.675" v="1400" actId="478"/>
          <ac:picMkLst>
            <pc:docMk/>
            <pc:sldMk cId="3161122215" sldId="450"/>
            <ac:picMk id="6" creationId="{7B7290E4-391D-E512-3DB6-6731F852DA58}"/>
          </ac:picMkLst>
        </pc:picChg>
        <pc:picChg chg="del">
          <ac:chgData name="Alban VAN LAETHEM" userId="1893ae8f-d7e0-4c5f-861d-a482427ce7dc" providerId="ADAL" clId="{B24584AE-E2DD-4981-8928-CA5872412204}" dt="2024-03-08T16:12:06.222" v="1399" actId="478"/>
          <ac:picMkLst>
            <pc:docMk/>
            <pc:sldMk cId="3161122215" sldId="450"/>
            <ac:picMk id="8" creationId="{71E5B731-24B2-14C9-EB18-FA6052B6EB54}"/>
          </ac:picMkLst>
        </pc:picChg>
      </pc:sldChg>
      <pc:sldChg chg="delSp modSp add del mod delAnim modAnim">
        <pc:chgData name="Alban VAN LAETHEM" userId="1893ae8f-d7e0-4c5f-861d-a482427ce7dc" providerId="ADAL" clId="{B24584AE-E2DD-4981-8928-CA5872412204}" dt="2024-03-08T16:30:30.998" v="1687" actId="47"/>
        <pc:sldMkLst>
          <pc:docMk/>
          <pc:sldMk cId="3585713519" sldId="450"/>
        </pc:sldMkLst>
        <pc:spChg chg="mod">
          <ac:chgData name="Alban VAN LAETHEM" userId="1893ae8f-d7e0-4c5f-861d-a482427ce7dc" providerId="ADAL" clId="{B24584AE-E2DD-4981-8928-CA5872412204}" dt="2024-03-08T16:29:03.048" v="1686" actId="1076"/>
          <ac:spMkLst>
            <pc:docMk/>
            <pc:sldMk cId="3585713519" sldId="450"/>
            <ac:spMk id="10" creationId="{F3E58381-82F3-49A2-2A62-C9AE60222F13}"/>
          </ac:spMkLst>
        </pc:spChg>
        <pc:picChg chg="del">
          <ac:chgData name="Alban VAN LAETHEM" userId="1893ae8f-d7e0-4c5f-861d-a482427ce7dc" providerId="ADAL" clId="{B24584AE-E2DD-4981-8928-CA5872412204}" dt="2024-03-08T16:28:53.888" v="1684" actId="478"/>
          <ac:picMkLst>
            <pc:docMk/>
            <pc:sldMk cId="3585713519" sldId="450"/>
            <ac:picMk id="3" creationId="{71D0995D-4C38-4F72-F3CE-B3D6483FF0BE}"/>
          </ac:picMkLst>
        </pc:picChg>
      </pc:sldChg>
    </pc:docChg>
  </pc:docChgLst>
  <pc:docChgLst>
    <pc:chgData name="Alban VAN LAETHEM" userId="1893ae8f-d7e0-4c5f-861d-a482427ce7dc" providerId="ADAL" clId="{4B5F573B-2C17-445D-A2E0-EFC57E83E2B8}"/>
    <pc:docChg chg="undo custSel addSld delSld modSld modSection">
      <pc:chgData name="Alban VAN LAETHEM" userId="1893ae8f-d7e0-4c5f-861d-a482427ce7dc" providerId="ADAL" clId="{4B5F573B-2C17-445D-A2E0-EFC57E83E2B8}" dt="2024-03-10T19:20:49.464" v="59" actId="2696"/>
      <pc:docMkLst>
        <pc:docMk/>
      </pc:docMkLst>
      <pc:sldChg chg="del">
        <pc:chgData name="Alban VAN LAETHEM" userId="1893ae8f-d7e0-4c5f-861d-a482427ce7dc" providerId="ADAL" clId="{4B5F573B-2C17-445D-A2E0-EFC57E83E2B8}" dt="2024-03-10T19:20:49.464" v="59" actId="2696"/>
        <pc:sldMkLst>
          <pc:docMk/>
          <pc:sldMk cId="1137890302" sldId="371"/>
        </pc:sldMkLst>
      </pc:sldChg>
      <pc:sldChg chg="addSp delSp modSp add mod modNotesTx">
        <pc:chgData name="Alban VAN LAETHEM" userId="1893ae8f-d7e0-4c5f-861d-a482427ce7dc" providerId="ADAL" clId="{4B5F573B-2C17-445D-A2E0-EFC57E83E2B8}" dt="2024-03-10T19:20:40.907" v="58" actId="6549"/>
        <pc:sldMkLst>
          <pc:docMk/>
          <pc:sldMk cId="3505863192" sldId="451"/>
        </pc:sldMkLst>
        <pc:spChg chg="mod">
          <ac:chgData name="Alban VAN LAETHEM" userId="1893ae8f-d7e0-4c5f-861d-a482427ce7dc" providerId="ADAL" clId="{4B5F573B-2C17-445D-A2E0-EFC57E83E2B8}" dt="2024-03-10T19:20:38.432" v="57"/>
          <ac:spMkLst>
            <pc:docMk/>
            <pc:sldMk cId="3505863192" sldId="451"/>
            <ac:spMk id="2" creationId="{D062EABA-DB5D-1112-AA8D-A54DAB7EAEEF}"/>
          </ac:spMkLst>
        </pc:spChg>
        <pc:spChg chg="mod">
          <ac:chgData name="Alban VAN LAETHEM" userId="1893ae8f-d7e0-4c5f-861d-a482427ce7dc" providerId="ADAL" clId="{4B5F573B-2C17-445D-A2E0-EFC57E83E2B8}" dt="2024-03-10T19:15:44.428" v="2" actId="20577"/>
          <ac:spMkLst>
            <pc:docMk/>
            <pc:sldMk cId="3505863192" sldId="451"/>
            <ac:spMk id="5" creationId="{D288EC0D-70FE-E7F3-B028-657E1CDE4E28}"/>
          </ac:spMkLst>
        </pc:spChg>
        <pc:spChg chg="add del mod ord">
          <ac:chgData name="Alban VAN LAETHEM" userId="1893ae8f-d7e0-4c5f-861d-a482427ce7dc" providerId="ADAL" clId="{4B5F573B-2C17-445D-A2E0-EFC57E83E2B8}" dt="2024-03-10T19:18:45.662" v="29" actId="11529"/>
          <ac:spMkLst>
            <pc:docMk/>
            <pc:sldMk cId="3505863192" sldId="451"/>
            <ac:spMk id="6" creationId="{31B2BC29-338B-F43C-DB77-E9BF17E01B51}"/>
          </ac:spMkLst>
        </pc:spChg>
        <pc:spChg chg="add mod">
          <ac:chgData name="Alban VAN LAETHEM" userId="1893ae8f-d7e0-4c5f-861d-a482427ce7dc" providerId="ADAL" clId="{4B5F573B-2C17-445D-A2E0-EFC57E83E2B8}" dt="2024-03-10T19:18:28.047" v="19"/>
          <ac:spMkLst>
            <pc:docMk/>
            <pc:sldMk cId="3505863192" sldId="451"/>
            <ac:spMk id="7" creationId="{E65C291C-13D2-2437-D57C-AFA01CFEBDAB}"/>
          </ac:spMkLst>
        </pc:spChg>
        <pc:spChg chg="add del mod ord">
          <ac:chgData name="Alban VAN LAETHEM" userId="1893ae8f-d7e0-4c5f-861d-a482427ce7dc" providerId="ADAL" clId="{4B5F573B-2C17-445D-A2E0-EFC57E83E2B8}" dt="2024-03-10T19:20:04.256" v="53" actId="11529"/>
          <ac:spMkLst>
            <pc:docMk/>
            <pc:sldMk cId="3505863192" sldId="451"/>
            <ac:spMk id="10" creationId="{4F7A45EF-56BE-2BCB-A452-FF986F3B0DE6}"/>
          </ac:spMkLst>
        </pc:spChg>
        <pc:spChg chg="add mod">
          <ac:chgData name="Alban VAN LAETHEM" userId="1893ae8f-d7e0-4c5f-861d-a482427ce7dc" providerId="ADAL" clId="{4B5F573B-2C17-445D-A2E0-EFC57E83E2B8}" dt="2024-03-10T19:19:54.460" v="46"/>
          <ac:spMkLst>
            <pc:docMk/>
            <pc:sldMk cId="3505863192" sldId="451"/>
            <ac:spMk id="11" creationId="{D39CF251-C801-73E4-80DE-94094BFE4B02}"/>
          </ac:spMkLst>
        </pc:spChg>
        <pc:picChg chg="mod modCrop">
          <ac:chgData name="Alban VAN LAETHEM" userId="1893ae8f-d7e0-4c5f-861d-a482427ce7dc" providerId="ADAL" clId="{4B5F573B-2C17-445D-A2E0-EFC57E83E2B8}" dt="2024-03-10T19:20:18.294" v="56" actId="18131"/>
          <ac:picMkLst>
            <pc:docMk/>
            <pc:sldMk cId="3505863192" sldId="451"/>
            <ac:picMk id="4" creationId="{41D38B61-F625-5020-7653-C260465CA8E6}"/>
          </ac:picMkLst>
        </pc:picChg>
        <pc:picChg chg="add mod">
          <ac:chgData name="Alban VAN LAETHEM" userId="1893ae8f-d7e0-4c5f-861d-a482427ce7dc" providerId="ADAL" clId="{4B5F573B-2C17-445D-A2E0-EFC57E83E2B8}" dt="2024-03-10T19:18:28.047" v="19"/>
          <ac:picMkLst>
            <pc:docMk/>
            <pc:sldMk cId="3505863192" sldId="451"/>
            <ac:picMk id="8" creationId="{EEEEC4EA-0C67-FC8E-F39D-572975E1ABCF}"/>
          </ac:picMkLst>
        </pc:picChg>
        <pc:picChg chg="add del mod">
          <ac:chgData name="Alban VAN LAETHEM" userId="1893ae8f-d7e0-4c5f-861d-a482427ce7dc" providerId="ADAL" clId="{4B5F573B-2C17-445D-A2E0-EFC57E83E2B8}" dt="2024-03-10T19:18:42.870" v="24" actId="1076"/>
          <ac:picMkLst>
            <pc:docMk/>
            <pc:sldMk cId="3505863192" sldId="451"/>
            <ac:picMk id="9" creationId="{DEE6415A-52CB-7ACA-760D-413C2BA4C865}"/>
          </ac:picMkLst>
        </pc:picChg>
        <pc:picChg chg="add mod">
          <ac:chgData name="Alban VAN LAETHEM" userId="1893ae8f-d7e0-4c5f-861d-a482427ce7dc" providerId="ADAL" clId="{4B5F573B-2C17-445D-A2E0-EFC57E83E2B8}" dt="2024-03-10T19:19:54.460" v="46"/>
          <ac:picMkLst>
            <pc:docMk/>
            <pc:sldMk cId="3505863192" sldId="451"/>
            <ac:picMk id="12" creationId="{9BEF0801-8A28-6ADF-E6DB-617428CC9D82}"/>
          </ac:picMkLst>
        </pc:picChg>
        <pc:picChg chg="add del">
          <ac:chgData name="Alban VAN LAETHEM" userId="1893ae8f-d7e0-4c5f-861d-a482427ce7dc" providerId="ADAL" clId="{4B5F573B-2C17-445D-A2E0-EFC57E83E2B8}" dt="2024-03-10T19:20:02.514" v="49" actId="21"/>
          <ac:picMkLst>
            <pc:docMk/>
            <pc:sldMk cId="3505863192" sldId="451"/>
            <ac:picMk id="13" creationId="{D2897872-DE85-1069-0B24-E1ED2F46CDA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A7CE74B-625B-EBAD-D5D4-A322683906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DAADDC4-E307-62B0-2740-575DE85C2E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D03FD-98C8-477F-892C-C1E93367F519}" type="datetimeFigureOut">
              <a:rPr lang="fr-BE" smtClean="0"/>
              <a:t>10-03-24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EF7B77-E90C-F862-C081-D03457A3DC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9A2CD8D-2F4A-F3A8-8B24-28D3C08F55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0976A-A695-4C5A-915C-A61E3C17F77C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961678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5:36:05.082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13 1 24575,'-6'156'0,"0"52"0,19 775 0,-14-688 0,4-256 0,1 0 0,1 0 0,12 39 0,-7-35 0,7 84 0,-14-100 0,1-1 0,1 0 0,12 34 0,-10-37 0,-1 0 0,-1 0 0,-1 0 0,2 41 0,-6-60 0,1 0 0,-1 0 0,1 0 0,0 0 0,0 0 0,1 0 0,-1-1 0,1 1 0,-1 0 0,1-1 0,0 0 0,1 1 0,-1-1 0,1 0 0,-1 0 0,1 0 0,0 0 0,0-1 0,0 1 0,7 4 0,6 3 0,2-1 0,-1 0 0,21 7 0,-11-5 0,325 114 0,-93-39 0,-230-76 0,1-1 0,0-2 0,1-1 0,47 3 0,127-5 0,-37-3 0,-38 2 0,197-22 0,438 0 0,-509 21 0,-160-2 0,161 3 0,-199 1 0,-1 2 0,83 21 0,-73-12 0,1-3 0,127 6 0,140-20 0,-290 1 0,238-21 0,-2 1 0,64 2 0,134-2 0,412 9 0,263 12 0,-794-15 0,922 16 0,-1274 7-1365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5:37:50.69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0 24575,'2'2'0,"0"0"0,0 0 0,-1 0 0,3 3 0,3 6 0,0-4 0,-1 0 0,2-1 0,-1 0 0,1 0 0,9 6 0,48 21 0,-39-20 0,3 1 0,175 92 0,-192-98 0,0 1 0,22 20 0,-29-24 0,-1-1 0,1 0 0,-1-1 0,0 0 0,6 3 0,-14 0 0,-10 15 0,-28 37 0,30-43 0,-24 24 0,6-15 0,-59 39 0,85-61 0,-37 25 0,-82 56 0,118-78 0,-1 0 0,1 0 0,0 0 0,-6 10 0,7-10 0,-1-2-1365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5:39:06.808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0 0 24575,'2'2'0,"0"0"0,0 0 0,-1 0 0,3 3 0,3 6 0,0-4 0,-1 0 0,2-1 0,-1 0 0,1 0 0,9 6 0,48 21 0,-39-20 0,3 1 0,175 92 0,-192-98 0,0 1 0,22 20 0,-29-24 0,-1-1 0,1 0 0,-1-1 0,0 0 0,6 3 0,-14 0 0,-10 15 0,-28 37 0,30-43 0,-24 24 0,6-15 0,-59 39 0,85-61 0,-37 25 0,-82 56 0,118-78 0,-1 0 0,1 0 0,0 0 0,-6 10 0,7-10 0,-1-2-1365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5:40:18.991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14456 6 24575,'0'0'0,"1"20"0,4 13 0,1-1 0,18 54 0,5 26 0,-15-27 0,2 118 0,-14 88 0,-2-278 0,7 138 0,0-26 0,-6 356 0,-2-478 0,0 0 0,1 0 0,-1 0 0,0 0 0,0 0 0,-1 0 0,1 0 0,-1 0 0,1 0 0,-1 0 0,0-1 0,0 1 0,0-1 0,-1 1 0,1-1 0,0 0 0,-1 0 0,-4 3 0,-6 4 0,-1 0 0,-20 9 0,-7-2 0,0-2 0,-1-1 0,-1-3 0,-70 9 0,39-6 0,-467 103 0,-241 38 0,158-99 0,416-51 0,-212-24 0,-16-25 0,-158-14 0,-2 30 0,-338 46 0,0 28 0,-49 1 0,-1264 33 0,1138-78 0,315 2 0,461 2 0,-384-10 0,156-1 0,487 6 0,-636 29 0,682-25 0,-8 1 0,0-1 0,0-2 0,-47-3 0,70-28 0,-38-138 0,21 63 0,-17-58 0,-47-308 0,41-175 0,47 517 0,0-108 0,12 236 0,1 0 0,-1-1 0,1 1 0,-1-1 0,10-3 0,-15 4 0,450-68 0,8 28 0,-77 8 0,24-13 0,438-31 0,112 78 0,-335 6 0,-242-19 0,153 3 0,43 14 0,-394-6 0,-171 0-111,-3-1-28,0 0 0,0 1-1,0 0 1,-1 0-1,1 1 1,0 0 0,0 0-1,11 3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4T17:14:45.6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8594 10454 12160,'12'4'0,"-7"-3"0,-1 0 0,1 1 0,0 0 0,-1 0 0,1 0 0,5 4 0,-9-4 9,-1-1 1,0 1-1,0-1 1,-1 1 0,1 0-1,0-1 1,0 1-1,-1 0 1,1-1 0,-1 1-1,1-1 1,-1 1 0,0-1-1,1 1 1,-1-1-1,0 0 1,-2 3 0,1 0 73,-3 9 95,1 0 1,1 0 0,0 1 0,0-1 0,1 1-1,0 24 1,9 89 452,-1-2-81,-7-89-437,-2 155 460,5-155-398,1 0 0,2 0 0,13 46 0,-14-64-101,1 1 0,-2 0-1,-1-1 1,0 1 0,-1 0-1,-1 0 1,0 0 0,-2 0-1,0 0 1,-7 30 0,-4 42 116,12-73-136,-1-1-1,-1 1 1,0 0-1,-1-1 1,0 0-1,-2 0 1,-12 27-1,-1-4-53,15-30 0,-1-1 0,1 1 0,-1-1 0,-1 0 0,0-1 0,0 1 0,-11 10 0,7-9 0,1-1 0,0 1 0,1 1 0,0-1 0,0 2 0,1-1 0,0 1 0,-4 13 0,5-16 0,0 0 0,0 0 0,-1 0 0,0-1 0,-1 0 0,1 0 0,-1-1 0,-1 0 0,1-1 0,-1 1 0,0-2 0,-19 9 0,0-1 0,0-1 0,-2-2 0,-35 8 0,15-7 0,25-7 0,1 2 0,-1 0 0,1 2 0,-43 20 0,36-12 0,0-2 0,0-2 0,-1-1 0,-36 7 0,-136 17 0,73-16 0,65-10 75,-106-1 0,-63 3 127,152-5-170,-146 16 241,-23 3 73,194-21-265,0-3 0,0-2 0,0-3 0,-94-18 0,-297-79 453,-83-9 118,394 84-664,51 13 125,-136 0 0,-32-4 45,104-3-123,-2 6 1,-279 14-1,149 10-35,-304-32 0,505 15 0,1-4 0,-112-30 0,137 26 0,2-4 0,0-2 0,1-2 0,-64-39 0,85 38 16,0-2 0,1-1 0,1-1-1,2-2 1,-28-37 0,-41-42 17,-2 15-33,52 52 0,2-2 0,2-3 0,-37-51 0,5-8 0,-106-161 0,-18-25 0,111 142 0,6-4 0,-120-320 0,176 403 0,-27-75 0,-49-213 0,87 281 0,3-2 0,-3-98 0,-12-158-89,9 142 50,14 107 39,10-99 0,-1-2 0,-20-210 0,14 367 0,-6-32 0,-26-117 0,0 4 0,15 70 0,-4 1 0,-60-176 0,58 195 0,4-1 0,-13-111 0,23 124 0,-15-272 0,21 214 0,6-58 0,1 12 0,-2 136 1,1 0-1,3 0 1,1 1 0,15-52-1,4-27-24,-4 20-18,58-162 1,-11 40 17,-10 42 24,14-58 0,19-80 0,-39 136 0,-10 30 0,34-137 0,-57 207 0,-2 23 0,3 1 0,52-111 0,-11 7 0,-44 108 0,32-66 0,-5 39 0,73-101 0,-99 155 0,74-121-26,20-28-39,-91 147 56,1 1 0,2 1 0,50-44-1,21-5 10,-20 16 0,85-87 0,-87 72-7,3 4 0,105-77 0,92-42-190,-185 135 114,113-52 0,-53 30 83,-92 45 0,109-43 0,409-99 0,-267 95 0,-191 51 49,44-8 30,-41 8-79,-76 16 0,73-9 0,-100 20 0,0 0 0,0 1 0,1 1 0,-1 0 0,0 2 0,-1 0 0,1 0 0,20 9 0,252 76 0,-181-60 21,-45-11 50,1-2 1,69 6-1,-71-16-53,3 2-16,112-5-1,59-4-1,-194 3 0,117-9 0,-20 0 0,-106 10 0,49 8 0,-49-5 0,49 2 0,-76-7 0,45-1 0,0 2 0,-1 3 0,78 15 0,-81-9 0,-36-9 0,-1 1 0,0-1 0,1 2 0,-1-1 0,0 2 0,-1-1 0,1 1 0,0 0 0,-1 1 0,0 0 0,9 7 0,-7-4 4,0 0-1,0-1 1,1 0-1,0-1 1,0-1-1,0 1 1,23 5-1,3-2 25,46 6 0,-53-11-17,-1 1 0,0 1 0,41 16 0,-2 14-11,-25-11 0,-22-14 37,1 2 0,-2 0-1,1 1 1,-2 1-1,0 1 1,23 25-1,-30-30-36,1 1 0,0-2 0,0 0 0,1 0 0,1-2 0,0 1 0,21 7 0,-8 3 0,5 2 0,-24-18 0,-1 1 0,1 0 0,-1 0 0,0 1 0,0 0 0,-1 0 0,1 1 0,-1 0 0,0 0 0,8 11 0,-7-10 0,1 0 0,-1 0 0,1-1 0,1 0 0,-1-1 0,1 0 0,15 5 0,15 10 0,-25-14 0,0 0 0,0-1 0,0 0 0,0-2 0,1 0 0,-1 0 0,21 0 0,-20-3 0,1 2 0,-1 0 0,1 2 0,-1-1 0,0 2 0,27 12 0,161 103 0,-186-106 0,-1 1 0,-1 1 0,0 1 0,-1 0 0,0 1 0,18 30 0,22 26 0,-29-45 0,1 0 0,1-2 0,1-1 0,1-1 0,1-2 0,1-1 0,1-2 0,0-1 0,2-2 0,66 23 0,6-20 87,-40-9-46,-32-5-19,0-2-1,1-2 0,-1-1 1,1-1-1,35-7 0,174-44 107,-229 48-128,1 0 0,0 1 0,0 1 0,0 1 0,0 0 0,0 1 0,0 1 0,0 1 0,-1 1 0,31 10 0,198 78 0,-96-32 0,-138-56 0,-1 1 0,0 0 0,0 0 0,0 1 0,-1 1 0,1-1 0,-2 2 0,1-1 0,8 11 0,2 5 0,-2 0 0,19 32 0,3 6 0,-20-38 0,0-1 0,1 0 0,36 29 0,-27-26 0,35 40 0,-18-13 0,-19-23 0,36 52 0,-56-69 0,1 0 0,-2 0 0,0 1 0,0 0 0,-1 0 0,0 1 0,-1-1 0,2 20 0,-3-16 0,5 39 0,31 109 0,-36-154 0,0-1 0,-1 1 0,0 1 0,-1-1 0,0 0 0,-1 0 0,0 1 0,-1-1 0,0 0 0,-4 17 0,3-9 0,0 0 0,1 23 0,1-8 0,1-10 0,0-1 0,9 41 0,-7-51 0,-1 1 0,1-1 0,-2 1 0,0 0 0,0-1 0,-2 1 0,1 0 0,-2-1 0,1 1 0,-2-1 0,-4 18 0,1-18 0,-7 20 0,2 0 0,-15 63 0,21-75 0,-2 1 0,0-1 0,-1 0 0,-1-1 0,-16 26 0,8-12 0,2-9 0,-1 0 0,-27 33 0,15-21 0,-3 0 0,-1-1 0,-40 34 0,-30 33 0,20-13 0,-53 66 0,113-126-49,-16 33-1,25-39 43,-1-1 0,-1-1-1,-35 40 1,-13-2 7,36-37 0,2 1 0,1 1 0,1 1 0,1 2 0,-24 38 0,3 14 0,6-7 0,-4-2 0,-63 85 0,87-132-10,0 1 0,2 1 0,0 1 0,-16 42 0,-34 121-60,45-128 62,10-32 8,2 0 0,1 1 0,1 0 0,2 0 0,-1 42 0,5-51 0,1 1 0,1-1 0,1 0 0,1 1 0,1-1 0,1-1 0,0 1 0,13 25 0,-11-28 0,1-1 0,1 0 0,1-1 0,0 0 0,1-1 0,1 0 0,20 19 0,56 69 0,-54-68 0,-26-27 0,-1-1 0,0 1 0,9 12 0,5 16 0,-2 0 0,-1 2 0,14 43 0,-17-40 0,2 0 0,35 59 0,-35-73 0,-2 0 0,-1 2 0,-2-1 0,0 2 0,-2 0 0,-1 0 0,-2 1 0,-1 0 0,-1 1 0,3 64 0,-7-23 0,0-40 0,-2 1 0,-5 47 0,-4-15 0,6-29 0,-3 1 0,-1-1 0,-15 45 0,-45 93 0,64-170-6,0 0 0,0-1-1,-1 0 1,0 1-1,0-1 1,-1-1-1,-8 9 1,9-10 1,1-1 0,-1 2 1,1-1-1,0 0 0,0 1 0,0-1 0,0 1 1,1 0-1,-1 0 0,1 0 0,0 0 1,0 0-1,0 1 0,1-1 0,-2 9 0,2-7 5,0 1 0,0 0 0,0 0 0,-1 0 0,0-1 0,0 1 0,-1-1 0,0 0 0,0 1 0,0-1 0,-1-1 0,1 1 0,-1 0 0,-1-1 0,1 0 0,-1 0 0,0 0 0,0-1 0,0 0 0,-1 0 0,1 0 0,-1-1 0,0 1 0,0-1 0,0-1 0,-7 3 0,9-3 0,0 0 0,1 0 0,-1 1 0,0 0 0,1 0 0,-1 0 0,1 0 0,0 0 0,0 1 0,0 0 0,0-1 0,1 1 0,-4 6 0,3-4 0,0-1 0,0 0 0,-1 0 0,0 0 0,0 0 0,-1-1 0,-8 8 0,-83 58 0,80-58 0,-1 1 0,2 0 0,-16 16 0,19-16 0,0-1 0,-2 0 0,1-1 0,-23 13 0,22-16 0,1 0 0,1 2 0,0-1 0,-17 17 0,15-13 0,-28 16 0,37-27 0,0 0 0,0 1 0,1 0 0,-1 0 0,1 0 0,0 1 0,0-1 0,0 1 0,0 0 0,0 0 0,1 1 0,0-1 0,-4 7 0,-17 16 0,21-24 0,0 0 0,0 0 0,0 0 0,0 0 0,0 1 0,1-1 0,-1 1 0,-1 4 0,-1 2-18,1 0 0,0 1 0,1-1-1,0 1 1,0-1 0,-1 19-1,2-21 19,0 0 0,0 1 0,-1-1 0,0 0 0,0 0 0,0-1 0,-8 11 0,-13 36 0,18-37 0,-1 0 0,-1 0 0,0-1 0,-1 0 0,-1 0 0,0-1 0,-25 26 0,24-28 0,-1 1 0,2 0 0,0 0 0,0 1 0,1 1 0,1-1 0,0 2 0,-8 25 0,6-4 0,-2-1 0,-31 68 0,23-56 0,16-37 0,-1 0 0,0 0 0,0 0 0,-1-1 0,-9 12 0,9-11 0,0-1 0,0 1 0,1 0 0,1 0 0,-4 16 0,-5 12 0,0-1 0,-14 75 0,14-53 0,4 6 0,8-54 0,0 0 0,0 0 0,-2 0 0,1-1 0,-7 18 0,-5 8 0,2 0 0,-10 56 0,19-68 0,1-1 0,3 46 0,0-24 0,-1-32 0,0 1 0,1-1 0,1 0 0,0 1 0,1-1 0,1 0 0,0-1 0,1 1 0,0-1 0,1 0 0,8 14 0,-3-8-98,-1 0 0,0 1 0,-2 0 0,0 1 0,-2 0 0,7 36 0,-8-27-1060,-2 1 0,0 37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6T15:08:00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1 220 16384,'3'-1'0,"1"0"0,-1 0 0,1 0 0,-1 0 0,1-1 0,-1 0 0,1 1 0,4-5 0,13-18 133,0 1 0,1 0 0,28-20 1,-26 23-61,-14 11 19,0 1 0,1 0 0,-1 1 0,1 0 0,15-7 0,-23 13-78,0 0 0,0 0 0,0 0 0,0 0 0,1 1 0,-1-1 0,0 1 0,0 0 0,0 0 0,1 0 0,-1 0 0,0 1 0,0-1 0,0 1 0,1 0 0,-1 0 0,0 0 0,0 0 0,0 1 0,-1-1 0,1 1 0,0-1 0,0 1-1,-1 0 1,1 0 0,2 3 0,7 9 20,-1-1-1,0 2 0,-1-1 1,13 26-1,-10-18 68,21 29 0,-30-45-87,1-1-1,1 1 1,-1 0-1,1-1 1,0 0-1,0-1 1,0 1 0,13 5-1,-12-7 15,-1-1-1,1 0 1,0-1-1,-1 0 1,1 0-1,0 0 1,0-1-1,0 0 1,0 0-1,0-1 1,0 0 0,-1 0-1,1 0 1,11-5-1,3-1 67,-1-2 0,0 0 0,24-15 0,10-10 42,-31 18-75,34-17 1,-48 29-63,-1 0 1,1 1 0,0 0 0,0 0-1,1 1 1,-1 1 0,19-2-1,12 2 1,0-1 0,0 2 0,43 5 0,-71-3 0,0 0 0,-1 1 0,1 0 0,-1 0 0,0 1 0,0 1 0,0 0 0,0 0 0,-1 1 0,0 1 0,14 11 0,-10-6 4,-5-3 10,1 0 0,0-1 0,1 0 0,14 8 0,-21-14-11,-1-1 0,1 1-1,-1-1 1,1 0 0,0 0-1,-1 0 1,1-1 0,0 1 0,0-1-1,0 0 1,-1 0 0,1 0-1,0 0 1,0-1 0,0 1 0,-1-1-1,1 0 1,0 0 0,4-3-1,14-8 17,-1-1-1,0-1 0,-1-1 1,31-30-1,14-10 40,-52 45-48,1 0 0,0 1-1,0 0 1,1 1 0,0 1 0,25-9 0,-32 14-8,-1 0 0,1 1 1,0 0-1,0 0 0,0 0 0,0 1 0,0 1 1,0-1-1,0 1 0,0 1 0,-1-1 0,1 1 1,0 1-1,-1-1 0,0 1 0,8 4 0,13 10-2,0 1 0,25 22 0,-2-1 0,-35-28 0,1 0 0,0-1 0,34 15 0,-40-21 0,-1-1 0,1 0 0,-1-1 0,1 0 0,0 0 0,0-2 0,0 1 0,16-2 0,6-4 13,0-2-1,-1-1 0,0-1 1,34-15-1,24-7 33,26 1 46,-99 28-80,1-1 1,-1 2 0,0 1 0,34 2-1,-23 1-11,0 1 0,0 1 0,-1 1 0,0 2 0,0 1 0,0 1 0,-1 1 0,43 25 0,-57-28 0,1 0 0,1 0 0,0-2 0,0 0 0,26 8 0,-31-12 0,-1 0 0,1-1 0,-1 0 0,1-1 0,-1 0 0,1 0 0,-1-1 0,1 0 0,-1 0 0,1-1 0,13-5 0,7-5 29,-1-1 0,36-23 0,28-13 83,-79 43-102,-1 1-1,1 1 1,1 0-1,-1 1 1,25-3-1,-25 6-9,0 0 0,0 0 0,1 1 0,-1 1 0,0 0 0,0 1 0,-1 0 0,1 1 0,0 1 0,20 10 0,2 5 0,-1 2 0,37 29 0,-43-30 0,-19-15 2,1 1 0,0-1 0,0-1 0,1 0-1,-1-1 1,1 0 0,0 0 0,0-1 0,1 0-1,-1-1 1,0-1 0,1 0 0,-1 0 0,1-1-1,0 0 1,-1-1 0,13-3 0,-2-1 10,0-1 0,-1-1 0,0 0 0,0-2 0,0-1-1,-1 0 1,33-24 0,-31 19-12,0 1 0,1 0 0,0 2 0,29-10 0,-44 19 0,1 0 0,-1 1 0,1 0 0,0 0 0,0 1 0,0 0 0,0 1 0,0 0 0,0 0 0,0 1 0,0 0 0,0 1 0,0 0 0,0 0 0,14 6 0,89 54 0,-25-12 0,-76-45 3,1 0-1,0-1 0,0 0 1,0 0-1,0-2 0,1 1 1,-1-2-1,1 1 0,0-2 1,-1 0-1,1 0 1,0-1-1,-1-1 0,23-5 1,6-6 12,0-2 1,-1-1 0,40-23 0,-40 18-6,0 3 0,56-18-1,-88 34-9,-1 0 0,1 1 0,-1 0 0,1 0 0,0 1 0,-1 0 0,1 0 0,0 1 0,-1 0 0,1 1 0,-1-1 0,0 1 0,10 4 0,3 3 0,-1 2 0,0-1 0,23 19 0,-19-13 0,-13-9 0,1-1 0,0 0 0,0-1 0,1 0 0,0 0 0,0-2 0,0 1 0,0-1 0,0-1 0,0 0 0,1-1 0,-1-1 0,18 0 0,-9-2 0,-1-1 0,1-1 0,-1-1 0,0-1 0,0 0 0,-1-2 0,24-12 0,-11 4 22,0 2-1,38-11 0,-53 20-10,1 0 0,0 2-1,1 0 1,-1 1 0,33 1-1,-37 2-10,-1 0 0,0 1 0,0 1 0,0 0 0,0 1 0,0 0 0,-1 1 0,0 0 0,0 1 0,0 0 0,-1 1 0,1 1 0,16 14 0,-21-16 0,0 0 0,0-1 0,0 0 0,1 0 0,-1-1 0,1 0 0,1 0 0,-1-1 0,0 0 0,1 0 0,-1-1 0,1 0 0,0-1 0,0 1 0,0-2 0,0 1 0,0-2 0,0 1 0,-1-1 0,1 0 0,10-3 0,18-7 32,-1-1-1,-1-1 0,42-23 1,-43 19 0,1 1 1,0 2 0,53-13-1,-77 24-32,0 1 0,1 1 0,-1 0 0,0 0 0,0 1 0,1 1 0,-1-1 0,0 2 0,0 0 0,0 0 0,0 1 0,0 1 0,0-1 0,-1 2 0,0-1 0,15 10 0,89 61 0,-53-34 0,-53-36 0,0-1 0,0 0 0,0 0 0,0-1 0,0 0 0,1-1 0,-1 1 0,1-2 0,0 1 0,-1-1 0,1-1 0,0 1 0,0-1 0,0-1 0,11-2 0,-4 0 0,0-1 0,0-1 0,0 0 0,-1-1 0,0-1 0,0 0 0,17-12 0,-15 8 0,1-1 0,0 1 0,0 1 0,1 0 0,21-7 0,-35 16 0,-1-1 0,1 1 0,0 0 0,0 0 0,0 0 0,-1 1 0,1 0 0,0 0 0,0 0 0,0 0 0,0 1 0,0 0 0,0 0 0,-1 0 0,1 0 0,0 1 0,-1 0 0,1 0 0,-1 0 0,0 1 0,0-1 0,0 1 0,4 3 0,8 8 0,0 0 0,0-2 0,2 0 0,-1-1 0,1 0 0,36 13 0,-44-20 0,1-1 0,0 0 0,0-1 0,0 0 0,0-1 0,0 0 0,0-1 0,0 0 0,0-1 0,0 0 0,0-1 0,0 0 0,-1 0 0,19-8 0,79-40 104,-72 32-28,69-25 0,-99 41-76,0 1 0,-1 0 0,1 0 0,0 1 0,0-1 0,0 1 0,-1 0 0,1 1 0,0 0 0,0 0 0,-1 0 0,1 0 0,0 1 0,-1 0 0,9 4 0,3 4 0,-1 0 0,0 1 0,19 16 0,-31-24 0,4 3-23,0 0 0,1-1 0,0 0-1,0-1 1,0 1 0,1-2-1,-1 1 1,1-1 0,0-1 0,11 2-1,-20-4-38,-1 0 0,1 0 0,-1 0 0,1 0 0,-1 0 0,1 0 0,-1 0 0,1 0 0,-1 0-1,0 0 1,1 0 0,-1 0 0,1 0 0,-1 0 0,1 0 0,-1 0 0,1-1 0,-1 1 0,0 0-1,1 0 1,-1-1 0,1 1 0,-1 0 0,0 0 0,1-1 0,-1 1 0,0 0 0,0-1 0,1 1 0,-1-1-1,0 1 1,0 0 0,1-1 0,-1 1 0,0-1 0,0 1 0,0-1 0,0 1 0,0 0 0,1-1 0,-1 1-1,0-1 1,0 1 0,0-1 0,0 1 0,0-1 0,-1 1 0,1-1 0,0 1 0,0 0 0,0-1-1,0 1 1,0-1 0,-1 1 0,1-1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6T15:08:06.3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0 243 14336,'6'-7'226,"14"-21"700,-10 13-733,0 0 1,0 1 0,21-21 0,2-4 55,-29 34-239,0 0 1,1 0-1,-1 0 1,1 1 0,1-1-1,-1 1 1,0 0 0,1 1-1,0-1 1,0 1 0,9-3-1,-11 5-3,0 0-1,0 0 0,0 0 0,0 1 0,0-1 0,0 1 0,0 0 0,0 1 0,0-1 0,0 1 1,0 0-1,-1 0 0,1 0 0,0 0 0,0 0 0,0 1 0,-1 0 0,1 0 0,-1 0 0,5 3 0,47 44 163,-44-38-67,1 0 0,0-1 0,0 0-1,19 11 1,-26-19-83,0 0 0,0 0 1,0 0-1,0 0 0,1-1 0,-1 1 0,1-2 0,-1 1 0,1 0 0,-1-1 0,1 0 1,-1 0-1,1-1 0,-1 0 0,1 0 0,7-2 0,13-6 125,-1-1-1,37-21 1,-46 21-131,0 2 0,0 0 0,1 1-1,0 0 1,0 2 0,0 0 0,35-5-1,-32 9-14,-1 0 0,1 2-1,22 3 1,-31-2 17,-1 0-1,0 1 1,0 0-1,0 1 1,-1 0-1,0 0 1,17 11-1,28 27 6,-41-30-20,0-1 1,1-1-1,0 0 1,17 8-1,-26-16 0,0 0 0,0 0 0,0 0 0,1-1 0,-1 0 0,0 0 0,1 0 0,-1-1 0,1 1 0,-1-1 0,1-1 0,-1 1 0,0-1 0,1 0 0,-1 0-1,0 0 1,7-3 0,8-5 0,0-1 0,-1-1 0,-1-1 0,27-21 0,26-16 0,-64 44 5,1 1 0,-1 1 0,1 0 0,0 0 0,0 0 0,0 1 0,0 0 0,0 1 0,0-1 0,1 2 0,-1-1 0,14 2-1,-2 1 9,-1 2 0,1 0 0,0 2 0,19 7-1,36 17-12,-40-15 0,38 11 0,-61-23 0,1 0 0,0-1 0,-1 0 0,1-1 0,0 0 0,25-3 0,-23 0 19,-1-1-1,0 0 0,0-1 1,0 0-1,0-1 0,17-9 0,-3-2 46,45-34 0,-61 41-48,0 1 0,0 0 0,22-9 0,-30 15-11,1 0-1,-1 1 0,1-1 0,0 1 1,0 1-1,-1-1 0,1 1 1,0-1-1,0 1 0,0 1 0,0-1 1,-1 1-1,1-1 0,7 4 0,10 4-4,0 2 0,-1 1 0,-1 1 0,0 0 0,23 20 0,-18-14 0,53 30 0,-68-43 0,0-1 0,1 0 0,-1 0 0,1-1 0,0 0 0,0-1 0,1 0 0,-1-1 0,13 0 0,-5-2 13,0-1-1,-1-1 0,1 0 0,-1-1 1,1-1-1,23-10 0,99-55 157,-103 49-126,1 1 0,67-24 0,-96 41-43,1 0 0,0 1 0,-1 0 0,1 1 0,0 0 0,0 1 0,0 0 0,0 0 0,0 1 0,15 4 0,-12-1 0,0 0 0,0 2 0,0-1 0,-1 2 0,0 0 0,0 0 0,14 12 0,6 6 0,1-2 0,51 26 0,-72-43 0,1 0 0,0-1 0,0-1 0,0 0 0,1-1 0,-1 0 0,1-2 0,-1 1 0,1-2 0,18-1 0,2-4 0,-1-2 0,0-1 0,0-2 0,51-23 0,-29 12 0,-1-2 0,-33 13 0,35-10 0,-48 17 0,0 1 0,0 1 0,0 0 0,0 0 0,0 1 0,0 0 0,15 2 0,-10 0 0,-1 2 0,1 0 0,-1 0 0,0 1 0,0 1 0,19 11 0,69 52 0,-83-56 0,10 8 7,-8-6-9,31 19 0,-44-30 28,0 0 0,1-1 0,-1 0-1,0-1 1,1 1 0,0-1 0,0-1-1,14 2 1,-9-3-6,1-1-1,-1 0 1,0 0 0,0-1 0,0-1-1,0 0 1,0-1 0,-1-1-1,0 0 1,1 0 0,-2-1-1,16-10 1,-3 1 3,1 2-1,0 1 1,27-10 0,-41 18-18,0 1 0,0 1 1,0 0-1,0 0 0,0 1 1,0 1-1,1 0 0,-1 0 1,0 1-1,17 3 0,0 2-5,-1 0 0,1 2 0,-1 1 0,-1 1 0,0 2 0,0 0 0,-1 2 0,27 20 0,60 40 0,-98-66 0,1 0 0,0-1 0,1-1 0,-1 0 0,33 6 0,-39-11 0,1-1 0,-1 1 0,0-2 0,0 1 0,1-1 0,-1-1 0,0 1 0,0-2 0,0 1 0,14-7 0,7-5 0,47-31 0,-21 13 0,-11 6 0,-18 11 0,0 0 0,37-13 0,-54 24 0,1 1 0,0 1 0,0-1 0,0 2 0,0-1 0,0 2 0,0 0 0,1 0 0,-1 1 0,11 1 0,-1 4 38,0 0 0,0 1-1,-1 1 1,0 1-1,24 15 1,45 18 99,-79-38-114,1-1 0,-1-1 0,1 0 0,0 0 0,-1-1 0,16 0 0,67-8 227,-6 1-128,-72 6-115,-1-1-1,1-1 0,0 0 0,-1 0 0,25-9 0,-31 8-474,0-1-1,0 1 1,0-1-1,0-1 1,-1 0-1,11-8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5:37:50.69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0 24575,'2'2'0,"0"0"0,0 0 0,-1 0 0,3 3 0,3 6 0,0-4 0,-1 0 0,2-1 0,-1 0 0,1 0 0,9 6 0,48 21 0,-39-20 0,3 1 0,175 92 0,-192-98 0,0 1 0,22 20 0,-29-24 0,-1-1 0,1 0 0,-1-1 0,0 0 0,6 3 0,-14 0 0,-10 15 0,-28 37 0,30-43 0,-24 24 0,6-15 0,-59 39 0,85-61 0,-37 25 0,-82 56 0,118-78 0,-1 0 0,1 0 0,0 0 0,-6 10 0,7-10 0,-1-2-1365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5:39:06.808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0 0 24575,'2'2'0,"0"0"0,0 0 0,-1 0 0,3 3 0,3 6 0,0-4 0,-1 0 0,2-1 0,-1 0 0,1 0 0,9 6 0,48 21 0,-39-20 0,3 1 0,175 92 0,-192-98 0,0 1 0,22 20 0,-29-24 0,-1-1 0,1 0 0,-1-1 0,0 0 0,6 3 0,-14 0 0,-10 15 0,-28 37 0,30-43 0,-24 24 0,6-15 0,-59 39 0,85-61 0,-37 25 0,-82 56 0,118-78 0,-1 0 0,1 0 0,0 0 0,-6 10 0,7-10 0,-1-2-1365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5:40:18.991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14456 6 24575,'0'0'0,"1"20"0,4 13 0,1-1 0,18 54 0,5 26 0,-15-27 0,2 118 0,-14 88 0,-2-278 0,7 138 0,0-26 0,-6 356 0,-2-478 0,0 0 0,1 0 0,-1 0 0,0 0 0,0 0 0,-1 0 0,1 0 0,-1 0 0,1 0 0,-1 0 0,0-1 0,0 1 0,0-1 0,-1 1 0,1-1 0,0 0 0,-1 0 0,-4 3 0,-6 4 0,-1 0 0,-20 9 0,-7-2 0,0-2 0,-1-1 0,-1-3 0,-70 9 0,39-6 0,-467 103 0,-241 38 0,158-99 0,416-51 0,-212-24 0,-16-25 0,-158-14 0,-2 30 0,-338 46 0,0 28 0,-49 1 0,-1264 33 0,1138-78 0,315 2 0,461 2 0,-384-10 0,156-1 0,487 6 0,-636 29 0,682-25 0,-8 1 0,0-1 0,0-2 0,-47-3 0,70-28 0,-38-138 0,21 63 0,-17-58 0,-47-308 0,41-175 0,47 517 0,0-108 0,12 236 0,1 0 0,-1-1 0,1 1 0,-1-1 0,10-3 0,-15 4 0,450-68 0,8 28 0,-77 8 0,24-13 0,438-31 0,112 78 0,-335 6 0,-242-19 0,153 3 0,43 14 0,-394-6 0,-171 0-111,-3-1-28,0 0 0,0 1-1,0 0 1,-1 0-1,1 1 1,0 0 0,0 0-1,11 3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5:36:05.082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13 1 24575,'-6'156'0,"0"52"0,19 775 0,-14-688 0,4-256 0,1 0 0,1 0 0,12 39 0,-7-35 0,7 84 0,-14-100 0,1-1 0,1 0 0,12 34 0,-10-37 0,-1 0 0,-1 0 0,-1 0 0,2 41 0,-6-60 0,1 0 0,-1 0 0,1 0 0,0 0 0,0 0 0,1 0 0,-1-1 0,1 1 0,-1 0 0,1-1 0,0 0 0,1 1 0,-1-1 0,1 0 0,-1 0 0,1 0 0,0 0 0,0-1 0,0 1 0,7 4 0,6 3 0,2-1 0,-1 0 0,21 7 0,-11-5 0,325 114 0,-93-39 0,-230-76 0,1-1 0,0-2 0,1-1 0,47 3 0,127-5 0,-37-3 0,-38 2 0,197-22 0,438 0 0,-509 21 0,-160-2 0,161 3 0,-199 1 0,-1 2 0,83 21 0,-73-12 0,1-3 0,127 6 0,140-20 0,-290 1 0,238-21 0,-2 1 0,64 2 0,134-2 0,412 9 0,263 12 0,-794-15 0,922 16 0,-1274 7-1365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5:37:50.69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0 24575,'2'2'0,"0"0"0,0 0 0,-1 0 0,3 3 0,3 6 0,0-4 0,-1 0 0,2-1 0,-1 0 0,1 0 0,9 6 0,48 21 0,-39-20 0,3 1 0,175 92 0,-192-98 0,0 1 0,22 20 0,-29-24 0,-1-1 0,1 0 0,-1-1 0,0 0 0,6 3 0,-14 0 0,-10 15 0,-28 37 0,30-43 0,-24 24 0,6-15 0,-59 39 0,85-61 0,-37 25 0,-82 56 0,118-78 0,-1 0 0,1 0 0,0 0 0,-6 10 0,7-10 0,-1-2-1365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5:39:06.808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0 0 24575,'2'2'0,"0"0"0,0 0 0,-1 0 0,3 3 0,3 6 0,0-4 0,-1 0 0,2-1 0,-1 0 0,1 0 0,9 6 0,48 21 0,-39-20 0,3 1 0,175 92 0,-192-98 0,0 1 0,22 20 0,-29-24 0,-1-1 0,1 0 0,-1-1 0,0 0 0,6 3 0,-14 0 0,-10 15 0,-28 37 0,30-43 0,-24 24 0,6-15 0,-59 39 0,85-61 0,-37 25 0,-82 56 0,118-78 0,-1 0 0,1 0 0,0 0 0,-6 10 0,7-10 0,-1-2-1365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5:40:18.991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14456 6 24575,'0'0'0,"1"20"0,4 13 0,1-1 0,18 54 0,5 26 0,-15-27 0,2 118 0,-14 88 0,-2-278 0,7 138 0,0-26 0,-6 356 0,-2-478 0,0 0 0,1 0 0,-1 0 0,0 0 0,0 0 0,-1 0 0,1 0 0,-1 0 0,1 0 0,-1 0 0,0-1 0,0 1 0,0-1 0,-1 1 0,1-1 0,0 0 0,-1 0 0,-4 3 0,-6 4 0,-1 0 0,-20 9 0,-7-2 0,0-2 0,-1-1 0,-1-3 0,-70 9 0,39-6 0,-467 103 0,-241 38 0,158-99 0,416-51 0,-212-24 0,-16-25 0,-158-14 0,-2 30 0,-338 46 0,0 28 0,-49 1 0,-1264 33 0,1138-78 0,315 2 0,461 2 0,-384-10 0,156-1 0,487 6 0,-636 29 0,682-25 0,-8 1 0,0-1 0,0-2 0,-47-3 0,70-28 0,-38-138 0,21 63 0,-17-58 0,-47-308 0,41-175 0,47 517 0,0-108 0,12 236 0,1 0 0,-1-1 0,1 1 0,-1-1 0,10-3 0,-15 4 0,450-68 0,8 28 0,-77 8 0,24-13 0,438-31 0,112 78 0,-335 6 0,-242-19 0,153 3 0,43 14 0,-394-6 0,-171 0-111,-3-1-28,0 0 0,0 1-1,0 0 1,-1 0-1,1 1 1,0 0 0,0 0-1,11 3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5:36:05.082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13 1 24575,'-6'156'0,"0"52"0,19 775 0,-14-688 0,4-256 0,1 0 0,1 0 0,12 39 0,-7-35 0,7 84 0,-14-100 0,1-1 0,1 0 0,12 34 0,-10-37 0,-1 0 0,-1 0 0,-1 0 0,2 41 0,-6-60 0,1 0 0,-1 0 0,1 0 0,0 0 0,0 0 0,1 0 0,-1-1 0,1 1 0,-1 0 0,1-1 0,0 0 0,1 1 0,-1-1 0,1 0 0,-1 0 0,1 0 0,0 0 0,0-1 0,0 1 0,7 4 0,6 3 0,2-1 0,-1 0 0,21 7 0,-11-5 0,325 114 0,-93-39 0,-230-76 0,1-1 0,0-2 0,1-1 0,47 3 0,127-5 0,-37-3 0,-38 2 0,197-22 0,438 0 0,-509 21 0,-160-2 0,161 3 0,-199 1 0,-1 2 0,83 21 0,-73-12 0,1-3 0,127 6 0,140-20 0,-290 1 0,238-21 0,-2 1 0,64 2 0,134-2 0,412 9 0,263 12 0,-794-15 0,922 16 0,-1274 7-1365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49A1F-F2C4-4859-B943-4278344EAA53}" type="datetimeFigureOut">
              <a:rPr lang="fr-FR" smtClean="0"/>
              <a:t>10/03/2024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905D4-4A36-44FB-86CA-84198BBC4F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5660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Source de l’exercice : Example 7.11 (p. 493) - </a:t>
            </a:r>
            <a:r>
              <a:rPr lang="en-US" b="0" i="0" dirty="0">
                <a:solidFill>
                  <a:srgbClr val="495057"/>
                </a:solidFill>
                <a:effectLst/>
                <a:latin typeface="Open Sans" panose="020B0606030504020204" pitchFamily="34" charset="0"/>
              </a:rPr>
              <a:t>Dorf, R. C. &amp; Bishop, R. H. (2021). </a:t>
            </a:r>
            <a:r>
              <a:rPr lang="en-US" b="0" i="1" dirty="0">
                <a:solidFill>
                  <a:srgbClr val="495057"/>
                </a:solidFill>
                <a:effectLst/>
                <a:latin typeface="Open Sans" panose="020B0606030504020204" pitchFamily="34" charset="0"/>
              </a:rPr>
              <a:t>Modern Control Systems</a:t>
            </a:r>
            <a:r>
              <a:rPr lang="en-US" b="0" i="0" dirty="0">
                <a:solidFill>
                  <a:srgbClr val="495057"/>
                </a:solidFill>
                <a:effectLst/>
                <a:latin typeface="Open Sans" panose="020B0606030504020204" pitchFamily="34" charset="0"/>
              </a:rPr>
              <a:t>. 14th </a:t>
            </a:r>
            <a:r>
              <a:rPr lang="en-US" b="0" i="0" dirty="0" err="1">
                <a:solidFill>
                  <a:srgbClr val="495057"/>
                </a:solidFill>
                <a:effectLst/>
                <a:latin typeface="Open Sans" panose="020B0606030504020204" pitchFamily="34" charset="0"/>
              </a:rPr>
              <a:t>éd</a:t>
            </a:r>
            <a:r>
              <a:rPr lang="en-US" b="0" i="0" dirty="0">
                <a:solidFill>
                  <a:srgbClr val="495057"/>
                </a:solidFill>
                <a:effectLst/>
                <a:latin typeface="Open Sans" panose="020B0606030504020204" pitchFamily="34" charset="0"/>
              </a:rPr>
              <a:t>. Pearson.</a:t>
            </a:r>
            <a:endParaRPr lang="fr-BE" dirty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9218359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9A4CD-CB57-4F16-CA49-A5DEC430F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D816899-832A-9F35-6FCD-9F0BEA0166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CF40C77-6B50-309D-C01D-9C66E19C8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668644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A40EA-87EF-DD6E-329E-8721D8FEA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6E27FCA-0B47-FCD2-9096-3041DBA15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D3BA66D-F697-5925-A15E-295EFD7F9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626404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EC20F-E62A-C2D2-C6F6-36D74A68A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7E9CD26-784B-9CA5-B10C-D3F7D6BDC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52FBBF9-ABDF-2B2E-18B8-69731990C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168395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34D8D-7A77-C799-D9C9-9ED5A2192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8D1C415-8E84-FF72-690F-7EBFFBAF3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8A96CD5-4CE8-6FAB-0362-6EDA415EA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On obtient donc bien un système dont le temps de réponse à 5% est inférieur à 1 seconde et même encore moins lorsqu’on vérifie ce correcteur pour le modèle complet.</a:t>
            </a:r>
          </a:p>
        </p:txBody>
      </p:sp>
    </p:spTree>
    <p:extLst>
      <p:ext uri="{BB962C8B-B14F-4D97-AF65-F5344CB8AC3E}">
        <p14:creationId xmlns:p14="http://schemas.microsoft.com/office/powerpoint/2010/main" val="1363059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8DD27-5685-F0E8-C80B-C85C2033B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1FE861A-3845-39DA-9B37-EB371EF4BD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2107DEF-0D45-92E3-3AD7-F7B728BC9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Observons l’impact qu’à une perturbation (ex : rafale de vent) sur notre système ainsi corrigé.</a:t>
            </a:r>
          </a:p>
        </p:txBody>
      </p:sp>
    </p:spTree>
    <p:extLst>
      <p:ext uri="{BB962C8B-B14F-4D97-AF65-F5344CB8AC3E}">
        <p14:creationId xmlns:p14="http://schemas.microsoft.com/office/powerpoint/2010/main" val="85190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3E274-9E65-AF33-6EC9-658F69F05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5694ED0-D825-F60D-9838-6467047120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3AA1239-281C-5A8A-5837-D5E4AE687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932990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E57E4-D2E4-B6A8-0313-89A9D6974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8326012-D5D7-0C55-C1AA-F9BAA3E96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ABDAE0E-7E80-6DFE-801A-1CC08C4AD7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On remarque que la simplification apportée par la technique de compensation du pôle dominant ne s’applique pas à la perturbation, ce qui risque de poser un problème lors, par exemple, d’une bourrasque…</a:t>
            </a:r>
          </a:p>
        </p:txBody>
      </p:sp>
    </p:spTree>
    <p:extLst>
      <p:ext uri="{BB962C8B-B14F-4D97-AF65-F5344CB8AC3E}">
        <p14:creationId xmlns:p14="http://schemas.microsoft.com/office/powerpoint/2010/main" val="54340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50D39-928C-C7F4-B24E-AD45F69AE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7AB2EBA-2608-AE4E-9EE2-23D88ABD7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222AC95-2F47-9FC5-6F88-BA02CFD75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On observe en effet que notre système prend beaucoup de temps à atteindre sa consigne si on lui applique une perturbation de type échelon unitaire ! Plus de 45 secondes comme temps de réponse à 5% !</a:t>
            </a:r>
          </a:p>
        </p:txBody>
      </p:sp>
    </p:spTree>
    <p:extLst>
      <p:ext uri="{BB962C8B-B14F-4D97-AF65-F5344CB8AC3E}">
        <p14:creationId xmlns:p14="http://schemas.microsoft.com/office/powerpoint/2010/main" val="8948053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48BED-3744-A7B5-6252-EB6FA1858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85540DB-B871-C3F5-C14A-EAE4606AD8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>
                <a:extLst>
                  <a:ext uri="{FF2B5EF4-FFF2-40B4-BE49-F238E27FC236}">
                    <a16:creationId xmlns:a16="http://schemas.microsoft.com/office/drawing/2014/main" id="{D8F1DFCE-B138-C025-9B44-0501849B55D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BE" dirty="0"/>
                  <a:t>Alors que si on divise par 10 notre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BE" dirty="0"/>
                  <a:t> (</a:t>
                </a:r>
                <a:r>
                  <a:rPr lang="fr-BE" dirty="0">
                    <a:sym typeface="Wingdings" panose="05000000000000000000" pitchFamily="2" charset="2"/>
                  </a:rPr>
                  <a:t></a:t>
                </a:r>
                <a:r>
                  <a:rPr lang="fr-BE" baseline="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fr-BE" dirty="0"/>
                  <a:t>),</a:t>
                </a:r>
                <a:r>
                  <a:rPr lang="fr-BE" baseline="0" dirty="0"/>
                  <a:t> nous obtenons un bien meilleur résultat au niveau de la vitesse de stabilisation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fr-B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&lt;6</m:t>
                    </m:r>
                  </m:oMath>
                </a14:m>
                <a:r>
                  <a:rPr lang="fr-BE" baseline="0" dirty="0"/>
                  <a:t> secondes) mais présente un dépassement plus important que la précédente solution !</a:t>
                </a:r>
                <a:endParaRPr lang="fr-BE" dirty="0"/>
              </a:p>
            </p:txBody>
          </p:sp>
        </mc:Choice>
        <mc:Fallback xmlns="">
          <p:sp>
            <p:nvSpPr>
              <p:cNvPr id="3" name="Espace réservé des notes 2">
                <a:extLst>
                  <a:ext uri="{FF2B5EF4-FFF2-40B4-BE49-F238E27FC236}">
                    <a16:creationId xmlns:a16="http://schemas.microsoft.com/office/drawing/2014/main" id="{D8F1DFCE-B138-C025-9B44-0501849B55D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BE" dirty="0"/>
                  <a:t>Alors que si on divise par 10 notre </a:t>
                </a:r>
                <a:r>
                  <a:rPr lang="fr-BE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𝜏_</a:t>
                </a:r>
                <a:r>
                  <a:rPr lang="fr-FR" b="0" i="0">
                    <a:latin typeface="Cambria Math" panose="02040503050406030204" pitchFamily="18" charset="0"/>
                  </a:rPr>
                  <a:t>𝑖</a:t>
                </a:r>
                <a:r>
                  <a:rPr lang="fr-BE" dirty="0"/>
                  <a:t> (</a:t>
                </a:r>
                <a:r>
                  <a:rPr lang="fr-BE" dirty="0">
                    <a:sym typeface="Wingdings" panose="05000000000000000000" pitchFamily="2" charset="2"/>
                  </a:rPr>
                  <a:t></a:t>
                </a:r>
                <a:r>
                  <a:rPr lang="fr-BE" baseline="0" dirty="0">
                    <a:sym typeface="Wingdings" panose="05000000000000000000" pitchFamily="2" charset="2"/>
                  </a:rPr>
                  <a:t> </a:t>
                </a:r>
                <a:r>
                  <a:rPr lang="fr-BE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𝜏_</a:t>
                </a:r>
                <a:r>
                  <a:rPr lang="fr-FR" b="0" i="0">
                    <a:latin typeface="Cambria Math" panose="02040503050406030204" pitchFamily="18" charset="0"/>
                  </a:rPr>
                  <a:t>𝑖=0.5</a:t>
                </a:r>
                <a:r>
                  <a:rPr lang="fr-BE" dirty="0"/>
                  <a:t>),</a:t>
                </a:r>
                <a:r>
                  <a:rPr lang="fr-BE" baseline="0" dirty="0"/>
                  <a:t> nous obtenons un bien meilleur résultat au niveau de la vitesse de stabilisation (</a:t>
                </a:r>
                <a:r>
                  <a:rPr lang="fr-FR" b="0" i="0">
                    <a:latin typeface="Cambria Math" panose="02040503050406030204" pitchFamily="18" charset="0"/>
                  </a:rPr>
                  <a:t>𝑡</a:t>
                </a:r>
                <a:r>
                  <a:rPr lang="fr-BE" b="0" i="0">
                    <a:latin typeface="Cambria Math" panose="02040503050406030204" pitchFamily="18" charset="0"/>
                  </a:rPr>
                  <a:t>_(</a:t>
                </a:r>
                <a:r>
                  <a:rPr lang="fr-FR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𝑠</a:t>
                </a:r>
                <a:r>
                  <a:rPr lang="fr-BE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_(</a:t>
                </a:r>
                <a:r>
                  <a:rPr lang="fr-FR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5%</a:t>
                </a:r>
                <a:r>
                  <a:rPr lang="fr-BE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fr-FR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fr-BE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fr-FR" b="0" i="0">
                    <a:latin typeface="Cambria Math" panose="02040503050406030204" pitchFamily="18" charset="0"/>
                  </a:rPr>
                  <a:t>&lt;6</a:t>
                </a:r>
                <a:r>
                  <a:rPr lang="fr-BE" baseline="0" dirty="0"/>
                  <a:t> secondes) mais présente un dépassement plus important que la précédente solution !</a:t>
                </a:r>
                <a:endParaRPr lang="fr-BE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860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FD999-2C42-05D8-A566-A8B845C50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4C0EC46-6441-8AD7-8D4D-90AA018BD5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D057B3D-834A-7A1A-3AF9-652CF735B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398995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E036-5A13-AD35-77AE-F3531FB19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3D07A21-0F8B-B11C-9806-E14F8D0B7E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CF7CD41-F659-E154-912B-A3F1D689F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Bien que le système ne présente pas de pôle à partie réelle &gt;0, celui-ci est instable car il présente plusieurs zéros &gt; 0… Néanmoins, il est possible de le stabiliser grâce à une contre-réaction.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5614892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836645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Ne possédant aucun pôle négligeable, nous ne pouvons pas simplifier le système.</a:t>
            </a:r>
          </a:p>
          <a:p>
            <a:endParaRPr lang="fr-BE" dirty="0"/>
          </a:p>
          <a:p>
            <a:r>
              <a:rPr lang="fr-BE" dirty="0"/>
              <a:t>La compensation du pôle dominant n’est également pas conseillée vu qu’un simple régulateur P devrait pouvoir suffire. De plus, la constante de temps liée au correcteur I ou D qu’on utiliserait ne peut être que réelle et ne compenserait pas pleinement l’un des pôles complexes (cf. séance de labo 5).</a:t>
            </a:r>
          </a:p>
        </p:txBody>
      </p:sp>
    </p:spTree>
    <p:extLst>
      <p:ext uri="{BB962C8B-B14F-4D97-AF65-F5344CB8AC3E}">
        <p14:creationId xmlns:p14="http://schemas.microsoft.com/office/powerpoint/2010/main" val="98005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294156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097A6-74BC-10C5-220A-343588E61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6606BF9-FDE1-A123-5701-9B849CE59E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4C3C28A-3226-317E-5AE8-E07FCBFE0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1 pôle domine fortement les autres zéros et pôles :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plus de 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à 4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fois</a:t>
            </a:r>
            <a:r>
              <a:rPr lang="fr-B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plus grand que celle des autres et donc présente un impact bien plus longtemps que ceux-ci.</a:t>
            </a:r>
            <a:r>
              <a:rPr lang="fr-BE" dirty="0"/>
              <a:t> </a:t>
            </a:r>
          </a:p>
          <a:p>
            <a:endParaRPr lang="fr-BE" dirty="0"/>
          </a:p>
          <a:p>
            <a:r>
              <a:rPr lang="fr-BE" dirty="0"/>
              <a:t>On peut donc simplifier le modèle complet en négligeant les autres pôles et zéros, ce qui nous donne un modèle simplifié d’ordre 1. Le fait de négliger ces pôles/zéros éloignés de l’origine revient à négliger les fréquences de coupure élevées ou les constantes de temps plus faibles.</a:t>
            </a:r>
          </a:p>
        </p:txBody>
      </p:sp>
    </p:spTree>
    <p:extLst>
      <p:ext uri="{BB962C8B-B14F-4D97-AF65-F5344CB8AC3E}">
        <p14:creationId xmlns:p14="http://schemas.microsoft.com/office/powerpoint/2010/main" val="3930747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22CFA-47B9-AE6C-D3FC-3E5AB2807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77C9830-81E2-E29F-7480-164C64D7C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6905F88-1B09-D3BE-B64E-5B1F7B72DC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Pôle dominant en -0,195 =&gt;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=5 s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(4,2158*(-827,1)*194,4)/(0,195*482,6) = -7203 =&gt; K = 7200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269595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2E7ED-5FDC-71D2-7BA4-4A390FFA3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2721A2E-DC96-4767-97E0-BA531ACE3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85A981B-CA81-7BC2-BEC6-D4A1AE5F2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748534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52504-B713-AFF7-A61D-8BC2836EC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CBF8092-D35F-28E4-EEB5-06AD15EA82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A00674E-38D6-8AC8-6DA4-E62A0DC61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571593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B20EB-B90D-7D95-5BFA-05912E02F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3D69CFE-18E8-8BC3-09C2-F6F706069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DC7B92B-91C9-A80E-075C-358A99067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952485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E4A1C-0E95-A6DA-C1C0-A75EAD324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0BAA7C8-C99B-9C80-60A8-489B29EC76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3C2A80C-008B-5F06-BFA2-9D685BA45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Vu que la forme de la fonction de transfert de notre système diffère de la forme canonique d’un système du 2</a:t>
            </a:r>
            <a:r>
              <a:rPr lang="fr-BE" baseline="30000" dirty="0"/>
              <a:t>nd</a:t>
            </a:r>
            <a:r>
              <a:rPr lang="fr-BE" dirty="0"/>
              <a:t> ordre, il est impossible d’identifier les paramètres permettant d’assurer les objectifs souhaités…</a:t>
            </a:r>
          </a:p>
          <a:p>
            <a:r>
              <a:rPr lang="fr-BE" dirty="0"/>
              <a:t>Néanmoins, si nous utilisons la technique de compensation du pôle dominant, nous pourrions éviter de nous retrouver avec un zéro et donc pouvoir identifier notre système.</a:t>
            </a:r>
          </a:p>
        </p:txBody>
      </p:sp>
    </p:spTree>
    <p:extLst>
      <p:ext uri="{BB962C8B-B14F-4D97-AF65-F5344CB8AC3E}">
        <p14:creationId xmlns:p14="http://schemas.microsoft.com/office/powerpoint/2010/main" val="2174739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C743A-642F-01FF-BC08-980A0043C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EDAAFFF-079A-72BC-CB51-488C625D6C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E77F38C-9AAE-53FA-266F-A0B687240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677629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84726-C474-4958-8683-1CF8A6080ED2}" type="datetime1">
              <a:rPr lang="fr-FR" smtClean="0"/>
              <a:t>10/03/2024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849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1F70A-F249-4EDE-A8ED-88364011ABEE}" type="datetime1">
              <a:rPr lang="fr-FR" smtClean="0"/>
              <a:t>10/03/2024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414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DA2B9-CC66-4849-9CCD-C7C186FC66EB}" type="datetime1">
              <a:rPr lang="fr-FR" smtClean="0"/>
              <a:t>10/03/2024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1779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04025-FCDE-472B-9860-170BEBA42BCA}" type="datetime1">
              <a:rPr lang="fr-FR" smtClean="0"/>
              <a:t>10/03/2024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97502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E96CC-BC7E-45FD-9A40-202787D9F847}" type="datetime1">
              <a:rPr lang="fr-FR" smtClean="0"/>
              <a:t>10/03/2024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099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AB11B-55BF-40A6-8E84-4BCA90234FAE}" type="datetime1">
              <a:rPr lang="fr-FR" smtClean="0"/>
              <a:t>10/03/2024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54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EC1F0-3993-4658-B034-13C32A54609F}" type="datetime1">
              <a:rPr lang="fr-FR" smtClean="0"/>
              <a:t>10/03/2024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8240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5586-2A08-48E2-B304-2C8FDBC5EBC4}" type="datetime1">
              <a:rPr lang="fr-FR" smtClean="0"/>
              <a:t>10/03/2024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1483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E56BC-3B8F-498B-9F12-DC79ADD9AE57}" type="datetime1">
              <a:rPr lang="fr-FR" smtClean="0"/>
              <a:t>10/03/2024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624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E9221-F45F-4A30-A0CD-AE44A6B703BB}" type="datetime1">
              <a:rPr lang="fr-FR" smtClean="0"/>
              <a:t>10/03/2024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1989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EF240-8C9A-4807-8E6E-C8434F31FD1F}" type="datetime1">
              <a:rPr lang="fr-FR" smtClean="0"/>
              <a:t>10/03/2024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02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68376-97E8-47F1-81D2-E39DA621EF13}" type="datetime1">
              <a:rPr lang="fr-FR" smtClean="0"/>
              <a:t>10/03/2024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107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2E166-9D93-420B-90F3-82E195ECB07A}" type="datetime1">
              <a:rPr lang="fr-FR" smtClean="0"/>
              <a:t>10/03/2024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7968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E11-251D-4EC9-A2E6-1F7DD32E201D}" type="datetime1">
              <a:rPr lang="fr-FR" smtClean="0"/>
              <a:t>10/03/2024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5495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F0EC-AD97-4B96-933A-349796B7D248}" type="datetime1">
              <a:rPr lang="fr-FR" smtClean="0"/>
              <a:t>10/03/2024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59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AB1F-FE86-422A-AD79-AA029C25BE45}" type="datetime1">
              <a:rPr lang="fr-FR" smtClean="0"/>
              <a:t>10/03/2024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22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63738-C959-482A-A9AC-D921B7602DE9}" type="datetime1">
              <a:rPr lang="fr-FR" smtClean="0"/>
              <a:t>10/03/2024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0224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2B8973A-5885-4FFD-ADBE-03391D3E395B}" type="datetime1">
              <a:rPr lang="fr-FR" smtClean="0"/>
              <a:t>10/03/2024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67815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15.png"/><Relationship Id="rId5" Type="http://schemas.openxmlformats.org/officeDocument/2006/relationships/image" Target="../media/image67.png"/><Relationship Id="rId10" Type="http://schemas.openxmlformats.org/officeDocument/2006/relationships/image" Target="../media/image73.png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15.png"/><Relationship Id="rId10" Type="http://schemas.openxmlformats.org/officeDocument/2006/relationships/image" Target="../media/image80.png"/><Relationship Id="rId4" Type="http://schemas.openxmlformats.org/officeDocument/2006/relationships/image" Target="../media/image66.png"/><Relationship Id="rId9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3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5.png"/><Relationship Id="rId4" Type="http://schemas.openxmlformats.org/officeDocument/2006/relationships/image" Target="../media/image66.png"/><Relationship Id="rId9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3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12" Type="http://schemas.openxmlformats.org/officeDocument/2006/relationships/customXml" Target="../ink/ink3.xm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5" Type="http://schemas.openxmlformats.org/officeDocument/2006/relationships/image" Target="../media/image27.png"/><Relationship Id="rId10" Type="http://schemas.openxmlformats.org/officeDocument/2006/relationships/customXml" Target="../ink/ink2.xml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customXml" Target="../ink/ink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12" Type="http://schemas.openxmlformats.org/officeDocument/2006/relationships/customXml" Target="../ink/ink7.xm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5" Type="http://schemas.openxmlformats.org/officeDocument/2006/relationships/image" Target="../media/image27.png"/><Relationship Id="rId10" Type="http://schemas.openxmlformats.org/officeDocument/2006/relationships/customXml" Target="../ink/ink6.xml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customXml" Target="../ink/ink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12" Type="http://schemas.openxmlformats.org/officeDocument/2006/relationships/customXml" Target="../ink/ink11.xm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5" Type="http://schemas.openxmlformats.org/officeDocument/2006/relationships/image" Target="../media/image27.png"/><Relationship Id="rId10" Type="http://schemas.openxmlformats.org/officeDocument/2006/relationships/customXml" Target="../ink/ink10.xml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customXml" Target="../ink/ink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customXml" Target="../ink/ink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4.png"/><Relationship Id="rId4" Type="http://schemas.openxmlformats.org/officeDocument/2006/relationships/image" Target="../media/image1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47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160.pn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190.png"/><Relationship Id="rId9" Type="http://schemas.openxmlformats.org/officeDocument/2006/relationships/image" Target="../media/image230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1.png"/><Relationship Id="rId18" Type="http://schemas.openxmlformats.org/officeDocument/2006/relationships/image" Target="../media/image190.png"/><Relationship Id="rId3" Type="http://schemas.openxmlformats.org/officeDocument/2006/relationships/image" Target="../media/image251.png"/><Relationship Id="rId12" Type="http://schemas.openxmlformats.org/officeDocument/2006/relationships/image" Target="../media/image281.png"/><Relationship Id="rId17" Type="http://schemas.openxmlformats.org/officeDocument/2006/relationships/image" Target="../media/image180.png"/><Relationship Id="rId2" Type="http://schemas.openxmlformats.org/officeDocument/2006/relationships/image" Target="../media/image49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70.png"/><Relationship Id="rId5" Type="http://schemas.openxmlformats.org/officeDocument/2006/relationships/image" Target="../media/image261.png"/><Relationship Id="rId15" Type="http://schemas.openxmlformats.org/officeDocument/2006/relationships/image" Target="../media/image44.png"/><Relationship Id="rId10" Type="http://schemas.openxmlformats.org/officeDocument/2006/relationships/image" Target="../media/image260.png"/><Relationship Id="rId19" Type="http://schemas.openxmlformats.org/officeDocument/2006/relationships/image" Target="../media/image160.png"/><Relationship Id="rId4" Type="http://schemas.openxmlformats.org/officeDocument/2006/relationships/image" Target="../media/image50.png"/><Relationship Id="rId14" Type="http://schemas.openxmlformats.org/officeDocument/2006/relationships/image" Target="../media/image2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90.png"/><Relationship Id="rId18" Type="http://schemas.openxmlformats.org/officeDocument/2006/relationships/image" Target="../media/image190.png"/><Relationship Id="rId7" Type="http://schemas.openxmlformats.org/officeDocument/2006/relationships/image" Target="../media/image200.png"/><Relationship Id="rId12" Type="http://schemas.openxmlformats.org/officeDocument/2006/relationships/image" Target="../media/image280.png"/><Relationship Id="rId17" Type="http://schemas.openxmlformats.org/officeDocument/2006/relationships/image" Target="../media/image180.png"/><Relationship Id="rId2" Type="http://schemas.openxmlformats.org/officeDocument/2006/relationships/image" Target="../media/image240.png"/><Relationship Id="rId16" Type="http://schemas.openxmlformats.org/officeDocument/2006/relationships/image" Target="../media/image170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70.png"/><Relationship Id="rId15" Type="http://schemas.openxmlformats.org/officeDocument/2006/relationships/image" Target="../media/image48.png"/><Relationship Id="rId10" Type="http://schemas.openxmlformats.org/officeDocument/2006/relationships/image" Target="../media/image260.png"/><Relationship Id="rId19" Type="http://schemas.openxmlformats.org/officeDocument/2006/relationships/image" Target="../media/image160.png"/><Relationship Id="rId9" Type="http://schemas.openxmlformats.org/officeDocument/2006/relationships/image" Target="../media/image250.png"/><Relationship Id="rId14" Type="http://schemas.openxmlformats.org/officeDocument/2006/relationships/image" Target="../media/image2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image" Target="../media/image39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5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1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8.png"/><Relationship Id="rId7" Type="http://schemas.openxmlformats.org/officeDocument/2006/relationships/image" Target="../media/image53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490.png"/><Relationship Id="rId4" Type="http://schemas.openxmlformats.org/officeDocument/2006/relationships/image" Target="../media/image531.png"/><Relationship Id="rId9" Type="http://schemas.openxmlformats.org/officeDocument/2006/relationships/image" Target="../media/image5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6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0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93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660.png"/><Relationship Id="rId4" Type="http://schemas.openxmlformats.org/officeDocument/2006/relationships/image" Target="../media/image87.png"/><Relationship Id="rId9" Type="http://schemas.openxmlformats.org/officeDocument/2006/relationships/image" Target="../media/image700.png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image" Target="../media/image73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710.png"/><Relationship Id="rId4" Type="http://schemas.openxmlformats.org/officeDocument/2006/relationships/image" Target="../media/image65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3" Type="http://schemas.openxmlformats.org/officeDocument/2006/relationships/image" Target="../media/image96.png"/><Relationship Id="rId7" Type="http://schemas.openxmlformats.org/officeDocument/2006/relationships/image" Target="../media/image76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4" Type="http://schemas.openxmlformats.org/officeDocument/2006/relationships/image" Target="../media/image97.png"/><Relationship Id="rId9" Type="http://schemas.openxmlformats.org/officeDocument/2006/relationships/image" Target="../media/image78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3" Type="http://schemas.openxmlformats.org/officeDocument/2006/relationships/image" Target="../media/image93.png"/><Relationship Id="rId7" Type="http://schemas.openxmlformats.org/officeDocument/2006/relationships/image" Target="../media/image77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3.png"/><Relationship Id="rId7" Type="http://schemas.openxmlformats.org/officeDocument/2006/relationships/image" Target="../media/image83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Relationship Id="rId9" Type="http://schemas.openxmlformats.org/officeDocument/2006/relationships/image" Target="../media/image101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hyperlink" Target="https://learn-technique.helmo.be/mod/feedback/view.php?id=26730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13.png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Indicateurs de volume">
            <a:extLst>
              <a:ext uri="{FF2B5EF4-FFF2-40B4-BE49-F238E27FC236}">
                <a16:creationId xmlns:a16="http://schemas.microsoft.com/office/drawing/2014/main" id="{36BFF951-FC81-E362-BBBD-342D3C493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53" b="89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B2B51E-13F3-170C-BE75-F9443AA7B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138686"/>
          </a:xfrm>
        </p:spPr>
        <p:txBody>
          <a:bodyPr>
            <a:normAutofit/>
          </a:bodyPr>
          <a:lstStyle/>
          <a:p>
            <a:pPr algn="l"/>
            <a:r>
              <a:rPr lang="fr-FR" sz="4400" dirty="0"/>
              <a:t>Régulation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1D348E-C52E-D250-0633-BE49AF7E9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548996"/>
            <a:ext cx="6436104" cy="534838"/>
          </a:xfrm>
        </p:spPr>
        <p:txBody>
          <a:bodyPr>
            <a:normAutofit/>
          </a:bodyPr>
          <a:lstStyle/>
          <a:p>
            <a:pPr algn="l"/>
            <a:r>
              <a:rPr lang="fr-FR" sz="1800" dirty="0"/>
              <a:t>Séance de laboratoire n°6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42B18F0-BCD3-6813-2839-CF633842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9DC344-252F-4267-8C9B-BED6B104220E}" type="slidenum">
              <a:rPr lang="fr-FR" smtClean="0"/>
              <a:pPr>
                <a:spcAft>
                  <a:spcPts val="600"/>
                </a:spcAft>
              </a:pPr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8981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20ED9-1C62-CDA8-81C2-6782C75AF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620727-4CD8-9CFB-BD3D-11B71D1FB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10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08AA78C8-3FA4-32A3-B2AA-B2348570F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BE" dirty="0"/>
              <a:t>Éolienne - PID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8B822F7-F8C5-324E-DE75-56638508B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74" y="4062095"/>
            <a:ext cx="8460204" cy="21860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1F6A962-72AA-326C-7E69-2F84C8C65201}"/>
              </a:ext>
            </a:extLst>
          </p:cNvPr>
          <p:cNvSpPr/>
          <p:nvPr/>
        </p:nvSpPr>
        <p:spPr>
          <a:xfrm>
            <a:off x="4240850" y="4637539"/>
            <a:ext cx="1016107" cy="289428"/>
          </a:xfrm>
          <a:prstGeom prst="rect">
            <a:avLst/>
          </a:prstGeom>
          <a:solidFill>
            <a:srgbClr val="BBD6A5"/>
          </a:solidFill>
          <a:ln w="28575">
            <a:solidFill>
              <a:srgbClr val="1B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220416-FDAE-1549-7C9F-5D75F3945BB4}"/>
              </a:ext>
            </a:extLst>
          </p:cNvPr>
          <p:cNvSpPr/>
          <p:nvPr/>
        </p:nvSpPr>
        <p:spPr>
          <a:xfrm>
            <a:off x="6664354" y="4637538"/>
            <a:ext cx="1818404" cy="289428"/>
          </a:xfrm>
          <a:prstGeom prst="rect">
            <a:avLst/>
          </a:prstGeom>
          <a:solidFill>
            <a:srgbClr val="BBD6A5"/>
          </a:solidFill>
          <a:ln w="28575">
            <a:solidFill>
              <a:srgbClr val="1B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Turbine &amp; 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E549E06-BE5D-4A4C-090C-61C95240F52C}"/>
                  </a:ext>
                </a:extLst>
              </p:cNvPr>
              <p:cNvSpPr txBox="1"/>
              <p:nvPr/>
            </p:nvSpPr>
            <p:spPr>
              <a:xfrm>
                <a:off x="6664354" y="4937067"/>
                <a:ext cx="1818403" cy="675698"/>
              </a:xfrm>
              <a:prstGeom prst="rect">
                <a:avLst/>
              </a:prstGeom>
              <a:solidFill>
                <a:srgbClr val="D4D2E9"/>
              </a:solidFill>
              <a:ln w="28575">
                <a:solidFill>
                  <a:srgbClr val="1B1617"/>
                </a:solidFill>
              </a:ln>
            </p:spPr>
            <p:txBody>
              <a:bodyPr wrap="square" l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−7200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E549E06-BE5D-4A4C-090C-61C95240F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354" y="4937067"/>
                <a:ext cx="1818403" cy="6756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1B1617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3675FEE8-0543-9411-C232-3D9AC88CCB87}"/>
                  </a:ext>
                </a:extLst>
              </p:cNvPr>
              <p:cNvSpPr txBox="1"/>
              <p:nvPr/>
            </p:nvSpPr>
            <p:spPr>
              <a:xfrm>
                <a:off x="3680862" y="1590151"/>
                <a:ext cx="5405770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/>
                  <a:t>0 pôle à l’origine </a:t>
                </a:r>
                <a:r>
                  <a:rPr lang="fr-FR" sz="2400" dirty="0">
                    <a:sym typeface="Wingdings" panose="05000000000000000000" pitchFamily="2" charset="2"/>
                  </a:rPr>
                  <a:t> Classe 0 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fr-BE" sz="2400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3675FEE8-0543-9411-C232-3D9AC88CC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862" y="1590151"/>
                <a:ext cx="5405770" cy="490199"/>
              </a:xfrm>
              <a:prstGeom prst="rect">
                <a:avLst/>
              </a:prstGeom>
              <a:blipFill>
                <a:blip r:embed="rId5"/>
                <a:stretch>
                  <a:fillRect l="-1804" t="-10000" b="-2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1A4D39B8-52C7-648E-7E06-7C5AB56B7616}"/>
              </a:ext>
            </a:extLst>
          </p:cNvPr>
          <p:cNvSpPr txBox="1"/>
          <p:nvPr/>
        </p:nvSpPr>
        <p:spPr>
          <a:xfrm>
            <a:off x="3680861" y="2273897"/>
            <a:ext cx="4836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ym typeface="Wingdings" panose="05000000000000000000" pitchFamily="2" charset="2"/>
              </a:rPr>
              <a:t>  </a:t>
            </a:r>
            <a:r>
              <a:rPr lang="fr-BE" sz="2400" dirty="0"/>
              <a:t>Il faut monter d’une classe en 	rajoutant un pôle à l’origine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E1EC1EE-8DB0-A266-37F3-73258FCE4C1D}"/>
                  </a:ext>
                </a:extLst>
              </p:cNvPr>
              <p:cNvSpPr txBox="1"/>
              <p:nvPr/>
            </p:nvSpPr>
            <p:spPr>
              <a:xfrm>
                <a:off x="3680861" y="3181591"/>
                <a:ext cx="6414621" cy="6168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BE" sz="2400" dirty="0">
                    <a:sym typeface="Wingdings" panose="05000000000000000000" pitchFamily="2" charset="2"/>
                  </a:rPr>
                  <a:t> Correcteur </a:t>
                </a:r>
                <a:r>
                  <a:rPr lang="fr-BE" sz="3200" b="1" dirty="0">
                    <a:sym typeface="Wingdings" panose="05000000000000000000" pitchFamily="2" charset="2"/>
                  </a:rPr>
                  <a:t>PI</a:t>
                </a:r>
                <a:r>
                  <a:rPr lang="fr-FR" sz="2400" dirty="0">
                    <a:sym typeface="Wingdings" panose="05000000000000000000" pitchFamily="2" charset="2"/>
                  </a:rPr>
                  <a:t> </a:t>
                </a: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fr-FR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num>
                      <m:den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fr-BE" sz="24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E1EC1EE-8DB0-A266-37F3-73258FCE4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861" y="3181591"/>
                <a:ext cx="6414621" cy="616836"/>
              </a:xfrm>
              <a:prstGeom prst="rect">
                <a:avLst/>
              </a:prstGeom>
              <a:blipFill>
                <a:blip r:embed="rId6"/>
                <a:stretch>
                  <a:fillRect l="-1521" t="-15842" b="-2376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4211AB92-A53F-48A5-CA65-FB3C1124C4B6}"/>
              </a:ext>
            </a:extLst>
          </p:cNvPr>
          <p:cNvSpPr/>
          <p:nvPr/>
        </p:nvSpPr>
        <p:spPr>
          <a:xfrm>
            <a:off x="6482950" y="3177054"/>
            <a:ext cx="2034742" cy="6797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D385E8-BDD2-B983-3675-6DCF494466CF}"/>
              </a:ext>
            </a:extLst>
          </p:cNvPr>
          <p:cNvSpPr/>
          <p:nvPr/>
        </p:nvSpPr>
        <p:spPr>
          <a:xfrm>
            <a:off x="5579917" y="4124909"/>
            <a:ext cx="748146" cy="5064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EBE6EF83-538D-0270-62F8-15131303EAB1}"/>
                  </a:ext>
                </a:extLst>
              </p:cNvPr>
              <p:cNvSpPr txBox="1"/>
              <p:nvPr/>
            </p:nvSpPr>
            <p:spPr>
              <a:xfrm>
                <a:off x="3257608" y="4475318"/>
                <a:ext cx="5843309" cy="1620000"/>
              </a:xfrm>
              <a:prstGeom prst="rect">
                <a:avLst/>
              </a:prstGeom>
              <a:solidFill>
                <a:srgbClr val="D4D2E9"/>
              </a:solidFill>
              <a:ln w="28575">
                <a:solidFill>
                  <a:srgbClr val="1B1617"/>
                </a:solidFill>
              </a:ln>
            </p:spPr>
            <p:txBody>
              <a:bodyPr wrap="square" l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−7200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</m:t>
                          </m:r>
                          <m:sSub>
                            <m:sSubPr>
                              <m:ctrlPr>
                                <a:rPr lang="fr-F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fr-F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7200</m:t>
                          </m:r>
                          <m:r>
                            <a:rPr lang="fr-F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fr-F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−7200∙</m:t>
                          </m:r>
                          <m:sSub>
                            <m:sSubPr>
                              <m:ctrlPr>
                                <a:rPr lang="fr-F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EBE6EF83-538D-0270-62F8-15131303E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608" y="4475318"/>
                <a:ext cx="5843309" cy="162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1B1617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6E11CB8-9230-A6FF-3B11-30D471B9DF64}"/>
                  </a:ext>
                </a:extLst>
              </p:cNvPr>
              <p:cNvSpPr txBox="1"/>
              <p:nvPr/>
            </p:nvSpPr>
            <p:spPr>
              <a:xfrm>
                <a:off x="3257608" y="4470516"/>
                <a:ext cx="5843309" cy="1620000"/>
              </a:xfrm>
              <a:prstGeom prst="rect">
                <a:avLst/>
              </a:prstGeom>
              <a:solidFill>
                <a:srgbClr val="D4D2E9"/>
              </a:solidFill>
              <a:ln w="28575">
                <a:solidFill>
                  <a:srgbClr val="1B1617"/>
                </a:solidFill>
              </a:ln>
            </p:spPr>
            <p:txBody>
              <a:bodyPr wrap="square" l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fr-F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fr-F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den>
                          </m:f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f>
                            <m:fPr>
                              <m:ctrlPr>
                                <a:rPr lang="fr-F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num>
                            <m:den>
                              <m:r>
                                <a:rPr lang="fr-F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7200</m:t>
                              </m:r>
                              <m:r>
                                <a:rPr lang="fr-F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fr-F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den>
                          </m:f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7200</m:t>
                              </m:r>
                              <m:r>
                                <a:rPr lang="fr-F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fr-F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fr-F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fr-F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7200</m:t>
                              </m:r>
                              <m:r>
                                <a:rPr lang="fr-F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fr-F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den>
                          </m:f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6E11CB8-9230-A6FF-3B11-30D471B9D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608" y="4470516"/>
                <a:ext cx="5843309" cy="162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1B1617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Ellipse 17">
            <a:extLst>
              <a:ext uri="{FF2B5EF4-FFF2-40B4-BE49-F238E27FC236}">
                <a16:creationId xmlns:a16="http://schemas.microsoft.com/office/drawing/2014/main" id="{5427A60C-4308-DD5E-82AD-D90A7CE7472F}"/>
              </a:ext>
            </a:extLst>
          </p:cNvPr>
          <p:cNvSpPr/>
          <p:nvPr/>
        </p:nvSpPr>
        <p:spPr>
          <a:xfrm>
            <a:off x="5373702" y="4631314"/>
            <a:ext cx="1433947" cy="67569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40BDB-D975-A3FE-D41E-7FFAC5175217}"/>
                  </a:ext>
                </a:extLst>
              </p:cNvPr>
              <p:cNvSpPr txBox="1"/>
              <p:nvPr/>
            </p:nvSpPr>
            <p:spPr>
              <a:xfrm>
                <a:off x="6807649" y="4706435"/>
                <a:ext cx="22434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𝑐𝑜𝑛𝑠𝑡𝑎𝑛𝑡𝑒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fr-BE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F840BDB-D975-A3FE-D41E-7FFAC5175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649" y="4706435"/>
                <a:ext cx="224343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7F359D06-9AB7-665D-622C-9F1B1A1EE1E9}"/>
              </a:ext>
            </a:extLst>
          </p:cNvPr>
          <p:cNvSpPr txBox="1"/>
          <p:nvPr/>
        </p:nvSpPr>
        <p:spPr>
          <a:xfrm>
            <a:off x="3158765" y="4003800"/>
            <a:ext cx="6338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>
                <a:solidFill>
                  <a:schemeClr val="accent1"/>
                </a:solidFill>
                <a:sym typeface="Wingdings" panose="05000000000000000000" pitchFamily="2" charset="2"/>
              </a:rPr>
              <a:t> </a:t>
            </a:r>
            <a:r>
              <a:rPr lang="fr-BE" sz="2400" dirty="0">
                <a:solidFill>
                  <a:schemeClr val="accent1"/>
                </a:solidFill>
              </a:rPr>
              <a:t>Identification système d’ordre 2 impossible 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572D8A7-051D-71A5-6349-FFC94AB49EF1}"/>
                  </a:ext>
                </a:extLst>
              </p:cNvPr>
              <p:cNvSpPr txBox="1"/>
              <p:nvPr/>
            </p:nvSpPr>
            <p:spPr>
              <a:xfrm>
                <a:off x="440211" y="1462491"/>
                <a:ext cx="1804226" cy="12707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BE" sz="2400" u="sng" dirty="0"/>
                  <a:t>Objectifs :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BE" sz="2400" dirty="0"/>
                  <a:t> nulle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fr-BE" sz="2400" dirty="0"/>
                  <a:t> s</a:t>
                </a: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572D8A7-051D-71A5-6349-FFC94AB49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11" y="1462491"/>
                <a:ext cx="1804226" cy="1270732"/>
              </a:xfrm>
              <a:prstGeom prst="rect">
                <a:avLst/>
              </a:prstGeom>
              <a:blipFill>
                <a:blip r:embed="rId11"/>
                <a:stretch>
                  <a:fillRect l="-3974" t="-2336" r="-1325" b="-514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53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4B918-A211-98FA-AE76-9B2503D2F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2AAA1F-4BEC-A98A-91FE-40DE5ED24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11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73E534C6-94D3-30B8-FBCA-CCA15619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BE" dirty="0"/>
              <a:t>Éolienne - PID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A264A21-FD26-7049-A0AF-410DF7884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74" y="4062095"/>
            <a:ext cx="8460204" cy="21860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E8C3B6E-2784-DB51-0843-ED913152E585}"/>
              </a:ext>
            </a:extLst>
          </p:cNvPr>
          <p:cNvSpPr/>
          <p:nvPr/>
        </p:nvSpPr>
        <p:spPr>
          <a:xfrm>
            <a:off x="4240850" y="4637539"/>
            <a:ext cx="1016107" cy="289428"/>
          </a:xfrm>
          <a:prstGeom prst="rect">
            <a:avLst/>
          </a:prstGeom>
          <a:solidFill>
            <a:srgbClr val="BBD6A5"/>
          </a:solidFill>
          <a:ln w="28575">
            <a:solidFill>
              <a:srgbClr val="1B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155135-E164-6473-C735-A85B2FEFB3B5}"/>
              </a:ext>
            </a:extLst>
          </p:cNvPr>
          <p:cNvSpPr/>
          <p:nvPr/>
        </p:nvSpPr>
        <p:spPr>
          <a:xfrm>
            <a:off x="6664354" y="4637538"/>
            <a:ext cx="1818404" cy="289428"/>
          </a:xfrm>
          <a:prstGeom prst="rect">
            <a:avLst/>
          </a:prstGeom>
          <a:solidFill>
            <a:srgbClr val="BBD6A5"/>
          </a:solidFill>
          <a:ln w="28575">
            <a:solidFill>
              <a:srgbClr val="1B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Turbine &amp; 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327D48D-7214-BD10-8123-91DA8A4DD001}"/>
                  </a:ext>
                </a:extLst>
              </p:cNvPr>
              <p:cNvSpPr txBox="1"/>
              <p:nvPr/>
            </p:nvSpPr>
            <p:spPr>
              <a:xfrm>
                <a:off x="6664354" y="4937067"/>
                <a:ext cx="1818403" cy="675698"/>
              </a:xfrm>
              <a:prstGeom prst="rect">
                <a:avLst/>
              </a:prstGeom>
              <a:solidFill>
                <a:srgbClr val="D4D2E9"/>
              </a:solidFill>
              <a:ln w="28575">
                <a:solidFill>
                  <a:srgbClr val="1B1617"/>
                </a:solidFill>
              </a:ln>
            </p:spPr>
            <p:txBody>
              <a:bodyPr wrap="square" l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−7200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327D48D-7214-BD10-8123-91DA8A4DD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354" y="4937067"/>
                <a:ext cx="1818403" cy="6756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1B1617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73126C7-0AB8-6054-3304-C81AE0DC82A5}"/>
                  </a:ext>
                </a:extLst>
              </p:cNvPr>
              <p:cNvSpPr txBox="1"/>
              <p:nvPr/>
            </p:nvSpPr>
            <p:spPr>
              <a:xfrm>
                <a:off x="3680862" y="1590151"/>
                <a:ext cx="5405770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/>
                  <a:t>0 pôle à l’origine </a:t>
                </a:r>
                <a:r>
                  <a:rPr lang="fr-FR" sz="2400" dirty="0">
                    <a:sym typeface="Wingdings" panose="05000000000000000000" pitchFamily="2" charset="2"/>
                  </a:rPr>
                  <a:t> Classe 0 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fr-BE" sz="2400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73126C7-0AB8-6054-3304-C81AE0DC8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862" y="1590151"/>
                <a:ext cx="5405770" cy="490199"/>
              </a:xfrm>
              <a:prstGeom prst="rect">
                <a:avLst/>
              </a:prstGeom>
              <a:blipFill>
                <a:blip r:embed="rId5"/>
                <a:stretch>
                  <a:fillRect l="-1804" t="-10000" b="-2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56C929FB-8897-5604-CC51-AD665EA38936}"/>
              </a:ext>
            </a:extLst>
          </p:cNvPr>
          <p:cNvSpPr txBox="1"/>
          <p:nvPr/>
        </p:nvSpPr>
        <p:spPr>
          <a:xfrm>
            <a:off x="3680861" y="2273897"/>
            <a:ext cx="4836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ym typeface="Wingdings" panose="05000000000000000000" pitchFamily="2" charset="2"/>
              </a:rPr>
              <a:t>  </a:t>
            </a:r>
            <a:r>
              <a:rPr lang="fr-BE" sz="2400" dirty="0"/>
              <a:t>Il faut monter d’une classe en 	rajoutant un pôle à l’origine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DBA6874-702B-FD4D-0FC6-079AD8F57AA2}"/>
                  </a:ext>
                </a:extLst>
              </p:cNvPr>
              <p:cNvSpPr txBox="1"/>
              <p:nvPr/>
            </p:nvSpPr>
            <p:spPr>
              <a:xfrm>
                <a:off x="3680861" y="3181591"/>
                <a:ext cx="6414621" cy="675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BE" sz="2400" dirty="0">
                    <a:sym typeface="Wingdings" panose="05000000000000000000" pitchFamily="2" charset="2"/>
                  </a:rPr>
                  <a:t> Correcteur </a:t>
                </a:r>
                <a:r>
                  <a:rPr lang="fr-BE" sz="3200" b="1" dirty="0">
                    <a:sym typeface="Wingdings" panose="05000000000000000000" pitchFamily="2" charset="2"/>
                  </a:rPr>
                  <a:t>PI</a:t>
                </a:r>
                <a:r>
                  <a:rPr lang="fr-FR" sz="2400" dirty="0">
                    <a:sym typeface="Wingdings" panose="05000000000000000000" pitchFamily="2" charset="2"/>
                  </a:rPr>
                  <a:t> </a:t>
                </a: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fr-FR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num>
                      <m:den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fr-FR" sz="24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fr-BE" sz="24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DBA6874-702B-FD4D-0FC6-079AD8F57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861" y="3181591"/>
                <a:ext cx="6414621" cy="675185"/>
              </a:xfrm>
              <a:prstGeom prst="rect">
                <a:avLst/>
              </a:prstGeom>
              <a:blipFill>
                <a:blip r:embed="rId6"/>
                <a:stretch>
                  <a:fillRect l="-1521" t="-14414" b="-126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EDB0D8D-D21A-7FC5-1D5A-CF0EDD57F51A}"/>
              </a:ext>
            </a:extLst>
          </p:cNvPr>
          <p:cNvSpPr/>
          <p:nvPr/>
        </p:nvSpPr>
        <p:spPr>
          <a:xfrm>
            <a:off x="6482950" y="3177054"/>
            <a:ext cx="3514076" cy="6797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09CFC35-DBE9-5C0D-5DFE-F71C3E1170A3}"/>
                  </a:ext>
                </a:extLst>
              </p:cNvPr>
              <p:cNvSpPr txBox="1"/>
              <p:nvPr/>
            </p:nvSpPr>
            <p:spPr>
              <a:xfrm>
                <a:off x="4240849" y="4938253"/>
                <a:ext cx="1016107" cy="659604"/>
              </a:xfrm>
              <a:prstGeom prst="rect">
                <a:avLst/>
              </a:prstGeom>
              <a:solidFill>
                <a:srgbClr val="D4D2E9"/>
              </a:solidFill>
              <a:ln w="28575">
                <a:solidFill>
                  <a:schemeClr val="bg1"/>
                </a:solidFill>
              </a:ln>
            </p:spPr>
            <p:txBody>
              <a:bodyPr wrap="square" lIns="1800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f>
                        <m:fPr>
                          <m:ctrlPr>
                            <a:rPr lang="fr-FR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fr-FR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sSub>
                            <m:sSubPr>
                              <m:ctrlPr>
                                <a:rPr lang="fr-FR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fr-FR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fr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09CFC35-DBE9-5C0D-5DFE-F71C3E117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849" y="4938253"/>
                <a:ext cx="1016107" cy="6596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695FC81-863F-9419-84F5-34B779229BAA}"/>
                  </a:ext>
                </a:extLst>
              </p:cNvPr>
              <p:cNvSpPr txBox="1"/>
              <p:nvPr/>
            </p:nvSpPr>
            <p:spPr>
              <a:xfrm>
                <a:off x="440211" y="1462491"/>
                <a:ext cx="1804226" cy="12707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BE" sz="2400" u="sng" dirty="0"/>
                  <a:t>Objectifs :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BE" sz="2400" dirty="0"/>
                  <a:t> nulle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fr-BE" sz="2400" dirty="0"/>
                  <a:t> s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695FC81-863F-9419-84F5-34B779229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11" y="1462491"/>
                <a:ext cx="1804226" cy="1270732"/>
              </a:xfrm>
              <a:prstGeom prst="rect">
                <a:avLst/>
              </a:prstGeom>
              <a:blipFill>
                <a:blip r:embed="rId9"/>
                <a:stretch>
                  <a:fillRect l="-3974" t="-2336" r="-1325" b="-514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949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B1F54-EE65-7C55-9B52-3CA1BF79F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238F2A-BCEA-50FD-E6F8-C2DE4D269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12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B302DCBA-B4EF-AA8D-CAD3-1BB8C17E6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BE" dirty="0"/>
              <a:t>Éolienne - PID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4C8C873-DB95-B0E2-3CC3-EF41FA040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74" y="4062095"/>
            <a:ext cx="8460204" cy="21860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FB1879-1F76-4D9A-B183-9E435F1A4994}"/>
              </a:ext>
            </a:extLst>
          </p:cNvPr>
          <p:cNvSpPr/>
          <p:nvPr/>
        </p:nvSpPr>
        <p:spPr>
          <a:xfrm>
            <a:off x="4240850" y="4637539"/>
            <a:ext cx="1016107" cy="289428"/>
          </a:xfrm>
          <a:prstGeom prst="rect">
            <a:avLst/>
          </a:prstGeom>
          <a:solidFill>
            <a:srgbClr val="BBD6A5"/>
          </a:solidFill>
          <a:ln w="28575">
            <a:solidFill>
              <a:srgbClr val="1B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0CB5CF-06F2-1BBB-EF37-2E26FD1718A4}"/>
              </a:ext>
            </a:extLst>
          </p:cNvPr>
          <p:cNvSpPr/>
          <p:nvPr/>
        </p:nvSpPr>
        <p:spPr>
          <a:xfrm>
            <a:off x="6664354" y="4637538"/>
            <a:ext cx="1818404" cy="289428"/>
          </a:xfrm>
          <a:prstGeom prst="rect">
            <a:avLst/>
          </a:prstGeom>
          <a:solidFill>
            <a:srgbClr val="BBD6A5"/>
          </a:solidFill>
          <a:ln w="28575">
            <a:solidFill>
              <a:srgbClr val="1B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Turbine &amp; 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C7F9EE9-4354-A0F9-7899-D233D8DC2F55}"/>
                  </a:ext>
                </a:extLst>
              </p:cNvPr>
              <p:cNvSpPr txBox="1"/>
              <p:nvPr/>
            </p:nvSpPr>
            <p:spPr>
              <a:xfrm>
                <a:off x="6664354" y="4937067"/>
                <a:ext cx="1818403" cy="675698"/>
              </a:xfrm>
              <a:prstGeom prst="rect">
                <a:avLst/>
              </a:prstGeom>
              <a:solidFill>
                <a:srgbClr val="D4D2E9"/>
              </a:solidFill>
              <a:ln w="28575">
                <a:solidFill>
                  <a:srgbClr val="1B1617"/>
                </a:solidFill>
              </a:ln>
            </p:spPr>
            <p:txBody>
              <a:bodyPr wrap="square" l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−7200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C7F9EE9-4354-A0F9-7899-D233D8DC2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354" y="4937067"/>
                <a:ext cx="1818403" cy="6756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1B1617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86C84B50-CA61-E774-0043-AD3DC4A0069D}"/>
                  </a:ext>
                </a:extLst>
              </p:cNvPr>
              <p:cNvSpPr txBox="1"/>
              <p:nvPr/>
            </p:nvSpPr>
            <p:spPr>
              <a:xfrm>
                <a:off x="3680862" y="1590151"/>
                <a:ext cx="5405770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/>
                  <a:t>0 pôle à l’origine </a:t>
                </a:r>
                <a:r>
                  <a:rPr lang="fr-FR" sz="2400" dirty="0">
                    <a:sym typeface="Wingdings" panose="05000000000000000000" pitchFamily="2" charset="2"/>
                  </a:rPr>
                  <a:t> Classe 0 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fr-BE" sz="2400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86C84B50-CA61-E774-0043-AD3DC4A00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862" y="1590151"/>
                <a:ext cx="5405770" cy="490199"/>
              </a:xfrm>
              <a:prstGeom prst="rect">
                <a:avLst/>
              </a:prstGeom>
              <a:blipFill>
                <a:blip r:embed="rId5"/>
                <a:stretch>
                  <a:fillRect l="-1804" t="-10000" b="-2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E8A670C5-0139-C4AB-7272-FB7ACD330B6E}"/>
              </a:ext>
            </a:extLst>
          </p:cNvPr>
          <p:cNvSpPr txBox="1"/>
          <p:nvPr/>
        </p:nvSpPr>
        <p:spPr>
          <a:xfrm>
            <a:off x="3680861" y="2273897"/>
            <a:ext cx="4836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ym typeface="Wingdings" panose="05000000000000000000" pitchFamily="2" charset="2"/>
              </a:rPr>
              <a:t>  </a:t>
            </a:r>
            <a:r>
              <a:rPr lang="fr-BE" sz="2400" dirty="0"/>
              <a:t>Il faut monter d’une classe en 	rajoutant un pôle à l’origine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088ABA17-996A-305F-84B9-F343ED1602C9}"/>
                  </a:ext>
                </a:extLst>
              </p:cNvPr>
              <p:cNvSpPr txBox="1"/>
              <p:nvPr/>
            </p:nvSpPr>
            <p:spPr>
              <a:xfrm>
                <a:off x="3680861" y="3181591"/>
                <a:ext cx="6414621" cy="675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BE" sz="2400" dirty="0">
                    <a:sym typeface="Wingdings" panose="05000000000000000000" pitchFamily="2" charset="2"/>
                  </a:rPr>
                  <a:t> Correcteur </a:t>
                </a:r>
                <a:r>
                  <a:rPr lang="fr-BE" sz="3200" b="1" dirty="0">
                    <a:sym typeface="Wingdings" panose="05000000000000000000" pitchFamily="2" charset="2"/>
                  </a:rPr>
                  <a:t>PI</a:t>
                </a:r>
                <a:r>
                  <a:rPr lang="fr-FR" sz="2400" dirty="0">
                    <a:sym typeface="Wingdings" panose="05000000000000000000" pitchFamily="2" charset="2"/>
                  </a:rPr>
                  <a:t> </a:t>
                </a: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fr-FR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num>
                      <m:den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fr-BE" sz="24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088ABA17-996A-305F-84B9-F343ED160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861" y="3181591"/>
                <a:ext cx="6414621" cy="675185"/>
              </a:xfrm>
              <a:prstGeom prst="rect">
                <a:avLst/>
              </a:prstGeom>
              <a:blipFill>
                <a:blip r:embed="rId6"/>
                <a:stretch>
                  <a:fillRect l="-1521" t="-14414" b="-126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D31889C-C1F9-25AC-DC5F-EAC315DDB6EA}"/>
              </a:ext>
            </a:extLst>
          </p:cNvPr>
          <p:cNvSpPr/>
          <p:nvPr/>
        </p:nvSpPr>
        <p:spPr>
          <a:xfrm>
            <a:off x="6482950" y="3177054"/>
            <a:ext cx="3514076" cy="6797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053FC4E-24CB-825B-D27E-0FD0E776E397}"/>
                  </a:ext>
                </a:extLst>
              </p:cNvPr>
              <p:cNvSpPr txBox="1"/>
              <p:nvPr/>
            </p:nvSpPr>
            <p:spPr>
              <a:xfrm>
                <a:off x="4240849" y="4927862"/>
                <a:ext cx="1016107" cy="684000"/>
              </a:xfrm>
              <a:prstGeom prst="rect">
                <a:avLst/>
              </a:prstGeom>
              <a:solidFill>
                <a:srgbClr val="D4D2E9"/>
              </a:solidFill>
              <a:ln w="28575">
                <a:solidFill>
                  <a:schemeClr val="bg1"/>
                </a:solidFill>
              </a:ln>
            </p:spPr>
            <p:txBody>
              <a:bodyPr wrap="square" lIns="1800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f>
                        <m:fPr>
                          <m:ctrlPr>
                            <a:rPr lang="fr-FR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fr-FR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fr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053FC4E-24CB-825B-D27E-0FD0E776E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849" y="4927862"/>
                <a:ext cx="1016107" cy="684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4270F5F3-42DE-CB6C-8456-27E92C0120DD}"/>
              </a:ext>
            </a:extLst>
          </p:cNvPr>
          <p:cNvCxnSpPr/>
          <p:nvPr/>
        </p:nvCxnSpPr>
        <p:spPr>
          <a:xfrm>
            <a:off x="4426527" y="5101936"/>
            <a:ext cx="8304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CDF10967-8D0A-AE83-7025-5928DACF51E7}"/>
              </a:ext>
            </a:extLst>
          </p:cNvPr>
          <p:cNvCxnSpPr>
            <a:cxnSpLocks/>
          </p:cNvCxnSpPr>
          <p:nvPr/>
        </p:nvCxnSpPr>
        <p:spPr>
          <a:xfrm>
            <a:off x="7093527" y="5482936"/>
            <a:ext cx="8555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2F051DE-664C-E0E0-F329-A370D96DBE0D}"/>
                  </a:ext>
                </a:extLst>
              </p:cNvPr>
              <p:cNvSpPr txBox="1"/>
              <p:nvPr/>
            </p:nvSpPr>
            <p:spPr>
              <a:xfrm>
                <a:off x="440211" y="1462491"/>
                <a:ext cx="1804226" cy="12707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BE" sz="2400" u="sng" dirty="0"/>
                  <a:t>Objectifs :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BE" sz="2400" dirty="0"/>
                  <a:t> nulle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fr-BE" sz="2400" dirty="0"/>
                  <a:t> s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2F051DE-664C-E0E0-F329-A370D96DB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11" y="1462491"/>
                <a:ext cx="1804226" cy="1270732"/>
              </a:xfrm>
              <a:prstGeom prst="rect">
                <a:avLst/>
              </a:prstGeom>
              <a:blipFill>
                <a:blip r:embed="rId9"/>
                <a:stretch>
                  <a:fillRect l="-3974" t="-2336" r="-1325" b="-514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644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03D20-A603-C65C-1362-29210230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D4426D-E312-DDA2-8E7C-FD2F0BAE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13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49F7C02-355B-7691-3DFA-CBAD1AE75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BE" dirty="0"/>
              <a:t>Éolienne - PID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495A2B3-84A6-2D46-9E2F-DBBCB0271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74" y="4062095"/>
            <a:ext cx="8460204" cy="21860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490F594-78DF-347C-97B0-85C7AA3E3295}"/>
              </a:ext>
            </a:extLst>
          </p:cNvPr>
          <p:cNvSpPr/>
          <p:nvPr/>
        </p:nvSpPr>
        <p:spPr>
          <a:xfrm>
            <a:off x="4240850" y="4637539"/>
            <a:ext cx="1016107" cy="289428"/>
          </a:xfrm>
          <a:prstGeom prst="rect">
            <a:avLst/>
          </a:prstGeom>
          <a:solidFill>
            <a:srgbClr val="BBD6A5"/>
          </a:solidFill>
          <a:ln w="28575">
            <a:solidFill>
              <a:srgbClr val="1B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9506D5-1B5B-8D3E-1F7A-888E5C55A3CA}"/>
              </a:ext>
            </a:extLst>
          </p:cNvPr>
          <p:cNvSpPr/>
          <p:nvPr/>
        </p:nvSpPr>
        <p:spPr>
          <a:xfrm>
            <a:off x="6664354" y="4637538"/>
            <a:ext cx="1818404" cy="289428"/>
          </a:xfrm>
          <a:prstGeom prst="rect">
            <a:avLst/>
          </a:prstGeom>
          <a:solidFill>
            <a:srgbClr val="BBD6A5"/>
          </a:solidFill>
          <a:ln w="28575">
            <a:solidFill>
              <a:srgbClr val="1B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Turbine &amp; 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AA8402EE-9321-D671-D624-B8515C58052B}"/>
                  </a:ext>
                </a:extLst>
              </p:cNvPr>
              <p:cNvSpPr txBox="1"/>
              <p:nvPr/>
            </p:nvSpPr>
            <p:spPr>
              <a:xfrm>
                <a:off x="6664354" y="4937067"/>
                <a:ext cx="1818403" cy="675698"/>
              </a:xfrm>
              <a:prstGeom prst="rect">
                <a:avLst/>
              </a:prstGeom>
              <a:solidFill>
                <a:srgbClr val="D4D2E9"/>
              </a:solidFill>
              <a:ln w="28575">
                <a:solidFill>
                  <a:srgbClr val="1B1617"/>
                </a:solidFill>
              </a:ln>
            </p:spPr>
            <p:txBody>
              <a:bodyPr wrap="square" l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−7200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AA8402EE-9321-D671-D624-B8515C580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354" y="4937067"/>
                <a:ext cx="1818403" cy="6756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1B1617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363B328-1854-EEDF-A775-04E6A58DB108}"/>
                  </a:ext>
                </a:extLst>
              </p:cNvPr>
              <p:cNvSpPr txBox="1"/>
              <p:nvPr/>
            </p:nvSpPr>
            <p:spPr>
              <a:xfrm>
                <a:off x="440211" y="1462491"/>
                <a:ext cx="1804226" cy="12707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BE" sz="2400" u="sng" dirty="0"/>
                  <a:t>Objectifs :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BE" sz="2400" dirty="0"/>
                  <a:t> nulle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fr-BE" sz="2400" dirty="0"/>
                  <a:t> s</a:t>
                </a: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363B328-1854-EEDF-A775-04E6A58DB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11" y="1462491"/>
                <a:ext cx="1804226" cy="1270732"/>
              </a:xfrm>
              <a:prstGeom prst="rect">
                <a:avLst/>
              </a:prstGeom>
              <a:blipFill>
                <a:blip r:embed="rId5"/>
                <a:stretch>
                  <a:fillRect l="-3974" t="-2336" r="-1325" b="-514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06CC23D-6CE4-C481-E0B5-52633AC2E71C}"/>
                  </a:ext>
                </a:extLst>
              </p:cNvPr>
              <p:cNvSpPr txBox="1"/>
              <p:nvPr/>
            </p:nvSpPr>
            <p:spPr>
              <a:xfrm>
                <a:off x="4240849" y="4927862"/>
                <a:ext cx="1016107" cy="684000"/>
              </a:xfrm>
              <a:prstGeom prst="rect">
                <a:avLst/>
              </a:prstGeom>
              <a:solidFill>
                <a:srgbClr val="D4D2E9"/>
              </a:solidFill>
              <a:ln w="28575">
                <a:solidFill>
                  <a:schemeClr val="bg1"/>
                </a:solidFill>
              </a:ln>
            </p:spPr>
            <p:txBody>
              <a:bodyPr wrap="square" lIns="1800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f>
                        <m:fPr>
                          <m:ctrlPr>
                            <a:rPr lang="fr-FR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fr-FR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fr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06CC23D-6CE4-C481-E0B5-52633AC2E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849" y="4927862"/>
                <a:ext cx="1016107" cy="684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ED8C6A5-7237-AA68-5D70-D25D69471316}"/>
              </a:ext>
            </a:extLst>
          </p:cNvPr>
          <p:cNvCxnSpPr/>
          <p:nvPr/>
        </p:nvCxnSpPr>
        <p:spPr>
          <a:xfrm>
            <a:off x="4426527" y="5101936"/>
            <a:ext cx="8304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99831D9-679D-8E10-BAA5-B5C63A1556D4}"/>
              </a:ext>
            </a:extLst>
          </p:cNvPr>
          <p:cNvCxnSpPr>
            <a:cxnSpLocks/>
          </p:cNvCxnSpPr>
          <p:nvPr/>
        </p:nvCxnSpPr>
        <p:spPr>
          <a:xfrm>
            <a:off x="7093527" y="5482936"/>
            <a:ext cx="8555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8304887-25EC-9E2E-5D88-60A1E9B51B17}"/>
              </a:ext>
            </a:extLst>
          </p:cNvPr>
          <p:cNvSpPr/>
          <p:nvPr/>
        </p:nvSpPr>
        <p:spPr>
          <a:xfrm>
            <a:off x="5579917" y="4124909"/>
            <a:ext cx="748146" cy="5064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BAC39F2-AABF-2E21-E122-238332576815}"/>
                  </a:ext>
                </a:extLst>
              </p:cNvPr>
              <p:cNvSpPr txBox="1"/>
              <p:nvPr/>
            </p:nvSpPr>
            <p:spPr>
              <a:xfrm>
                <a:off x="3243323" y="4548647"/>
                <a:ext cx="5843309" cy="1584000"/>
              </a:xfrm>
              <a:prstGeom prst="rect">
                <a:avLst/>
              </a:prstGeom>
              <a:solidFill>
                <a:srgbClr val="D4D2E9"/>
              </a:solidFill>
              <a:ln w="28575">
                <a:solidFill>
                  <a:srgbClr val="1B1617"/>
                </a:solidFill>
              </a:ln>
            </p:spPr>
            <p:txBody>
              <a:bodyPr wrap="square" l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−7200∙</m:t>
                              </m:r>
                              <m:r>
                                <a:rPr lang="fr-F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−7200∙</m:t>
                              </m:r>
                              <m:r>
                                <a:rPr lang="fr-F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BAC39F2-AABF-2E21-E122-238332576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323" y="4548647"/>
                <a:ext cx="5843309" cy="1584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1B1617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2DE099E8-3AC9-2C07-C1E1-46629E6A55F7}"/>
                  </a:ext>
                </a:extLst>
              </p:cNvPr>
              <p:cNvSpPr txBox="1"/>
              <p:nvPr/>
            </p:nvSpPr>
            <p:spPr>
              <a:xfrm>
                <a:off x="3243323" y="4512699"/>
                <a:ext cx="5843309" cy="1620000"/>
              </a:xfrm>
              <a:prstGeom prst="rect">
                <a:avLst/>
              </a:prstGeom>
              <a:solidFill>
                <a:srgbClr val="D4D2E9"/>
              </a:solidFill>
              <a:ln w="28575">
                <a:solidFill>
                  <a:srgbClr val="1B1617"/>
                </a:solidFill>
              </a:ln>
            </p:spPr>
            <p:txBody>
              <a:bodyPr wrap="square" l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fr-F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7200∙</m:t>
                                  </m:r>
                                  <m:r>
                                    <a:rPr lang="fr-F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2DE099E8-3AC9-2C07-C1E1-46629E6A5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323" y="4512699"/>
                <a:ext cx="5843309" cy="162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1B1617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Ellipse 18">
            <a:extLst>
              <a:ext uri="{FF2B5EF4-FFF2-40B4-BE49-F238E27FC236}">
                <a16:creationId xmlns:a16="http://schemas.microsoft.com/office/drawing/2014/main" id="{7D199609-4C3E-DFA2-A2F3-5C842FEADFFA}"/>
              </a:ext>
            </a:extLst>
          </p:cNvPr>
          <p:cNvSpPr/>
          <p:nvPr/>
        </p:nvSpPr>
        <p:spPr>
          <a:xfrm>
            <a:off x="5124610" y="5209534"/>
            <a:ext cx="1215736" cy="686013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D1B3B47-F44C-4222-AB13-DED54BB74765}"/>
              </a:ext>
            </a:extLst>
          </p:cNvPr>
          <p:cNvSpPr txBox="1"/>
          <p:nvPr/>
        </p:nvSpPr>
        <p:spPr>
          <a:xfrm>
            <a:off x="4828909" y="5458496"/>
            <a:ext cx="349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endParaRPr lang="fr-BE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5E18798D-C0C3-6969-A8C8-CB66B962301A}"/>
                  </a:ext>
                </a:extLst>
              </p:cNvPr>
              <p:cNvSpPr txBox="1"/>
              <p:nvPr/>
            </p:nvSpPr>
            <p:spPr>
              <a:xfrm>
                <a:off x="3967578" y="1717110"/>
                <a:ext cx="3707635" cy="854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5%</m:t>
                              </m:r>
                            </m:sub>
                          </m:sSub>
                        </m:sub>
                      </m:sSub>
                      <m:r>
                        <a:rPr lang="fr-F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fr-F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F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fr-F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3∙5</m:t>
                          </m:r>
                        </m:num>
                        <m:den>
                          <m:sSub>
                            <m:sSubPr>
                              <m:ctrlP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7200∙</m:t>
                              </m:r>
                              <m: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5E18798D-C0C3-6969-A8C8-CB66B962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578" y="1717110"/>
                <a:ext cx="3707635" cy="8541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23C42D2-3468-68A0-E190-E62C7E87E5E1}"/>
                  </a:ext>
                </a:extLst>
              </p:cNvPr>
              <p:cNvSpPr txBox="1"/>
              <p:nvPr/>
            </p:nvSpPr>
            <p:spPr>
              <a:xfrm>
                <a:off x="4536224" y="2808355"/>
                <a:ext cx="3608243" cy="6222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BE" sz="2400" dirty="0">
                    <a:sym typeface="Wingdings" panose="05000000000000000000" pitchFamily="2" charset="2"/>
                  </a:rPr>
                  <a:t></a:t>
                </a:r>
                <a:r>
                  <a:rPr lang="fr-FR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7200</m:t>
                        </m:r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=−0.0021</m:t>
                    </m:r>
                  </m:oMath>
                </a14:m>
                <a:endParaRPr lang="fr-BE" sz="2400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23C42D2-3468-68A0-E190-E62C7E87E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224" y="2808355"/>
                <a:ext cx="3608243" cy="622222"/>
              </a:xfrm>
              <a:prstGeom prst="rect">
                <a:avLst/>
              </a:prstGeom>
              <a:blipFill>
                <a:blip r:embed="rId10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01719EF-D756-E014-225A-C9A43714E121}"/>
                  </a:ext>
                </a:extLst>
              </p:cNvPr>
              <p:cNvSpPr txBox="1"/>
              <p:nvPr/>
            </p:nvSpPr>
            <p:spPr>
              <a:xfrm>
                <a:off x="7554783" y="1913349"/>
                <a:ext cx="58968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fr-BE" sz="2400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01719EF-D756-E014-225A-C9A43714E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783" y="1913349"/>
                <a:ext cx="589684" cy="461665"/>
              </a:xfrm>
              <a:prstGeom prst="rect">
                <a:avLst/>
              </a:prstGeom>
              <a:blipFill>
                <a:blip r:embed="rId11"/>
                <a:stretch>
                  <a:fillRect l="-1031" r="-1546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972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4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2" grpId="0"/>
      <p:bldP spid="24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52F98-759C-A67D-EB39-190098AF0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0CD227-515E-25FE-D09E-DA19F1185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14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ABA60B2D-13C1-4F11-D301-A3F32DEA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BE" dirty="0"/>
              <a:t>Éolienne - PID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4D3A752-8E80-9A69-DE03-81BC146F0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74" y="4062095"/>
            <a:ext cx="8460204" cy="218607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AE32F90-9F28-9111-30B7-EE3D9222AE3A}"/>
              </a:ext>
            </a:extLst>
          </p:cNvPr>
          <p:cNvSpPr/>
          <p:nvPr/>
        </p:nvSpPr>
        <p:spPr>
          <a:xfrm>
            <a:off x="6664354" y="4637538"/>
            <a:ext cx="1818404" cy="289428"/>
          </a:xfrm>
          <a:prstGeom prst="rect">
            <a:avLst/>
          </a:prstGeom>
          <a:solidFill>
            <a:srgbClr val="BBD6A5"/>
          </a:solidFill>
          <a:ln w="28575">
            <a:solidFill>
              <a:srgbClr val="1B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Turbine &amp; 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157080E-AB47-E186-DA14-25CFA365E1B9}"/>
                  </a:ext>
                </a:extLst>
              </p:cNvPr>
              <p:cNvSpPr txBox="1"/>
              <p:nvPr/>
            </p:nvSpPr>
            <p:spPr>
              <a:xfrm>
                <a:off x="6664354" y="4937067"/>
                <a:ext cx="1818403" cy="675698"/>
              </a:xfrm>
              <a:prstGeom prst="rect">
                <a:avLst/>
              </a:prstGeom>
              <a:solidFill>
                <a:srgbClr val="D4D2E9"/>
              </a:solidFill>
              <a:ln w="28575">
                <a:solidFill>
                  <a:srgbClr val="1B1617"/>
                </a:solidFill>
              </a:ln>
            </p:spPr>
            <p:txBody>
              <a:bodyPr wrap="square" l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−7200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157080E-AB47-E186-DA14-25CFA365E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354" y="4937067"/>
                <a:ext cx="1818403" cy="6756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1B1617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8038C29-88F5-2115-DB33-B63CABEA3E00}"/>
                  </a:ext>
                </a:extLst>
              </p:cNvPr>
              <p:cNvSpPr txBox="1"/>
              <p:nvPr/>
            </p:nvSpPr>
            <p:spPr>
              <a:xfrm>
                <a:off x="440211" y="1462491"/>
                <a:ext cx="1804226" cy="12707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BE" sz="2400" u="sng" dirty="0"/>
                  <a:t>Objectifs :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BE" sz="2400" dirty="0"/>
                  <a:t> nulle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fr-BE" sz="2400" dirty="0"/>
                  <a:t> s</a:t>
                </a: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8038C29-88F5-2115-DB33-B63CABEA3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11" y="1462491"/>
                <a:ext cx="1804226" cy="1270732"/>
              </a:xfrm>
              <a:prstGeom prst="rect">
                <a:avLst/>
              </a:prstGeom>
              <a:blipFill>
                <a:blip r:embed="rId5"/>
                <a:stretch>
                  <a:fillRect l="-3974" t="-2336" r="-1325" b="-514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DD0D3B2-99E4-927B-5709-AE487D76DA1E}"/>
                  </a:ext>
                </a:extLst>
              </p:cNvPr>
              <p:cNvSpPr txBox="1"/>
              <p:nvPr/>
            </p:nvSpPr>
            <p:spPr>
              <a:xfrm>
                <a:off x="4240850" y="4929910"/>
                <a:ext cx="1411805" cy="684000"/>
              </a:xfrm>
              <a:prstGeom prst="rect">
                <a:avLst/>
              </a:prstGeom>
              <a:solidFill>
                <a:srgbClr val="D4D2E9"/>
              </a:solidFill>
              <a:ln w="28575">
                <a:solidFill>
                  <a:schemeClr val="bg1"/>
                </a:solidFill>
              </a:ln>
            </p:spPr>
            <p:txBody>
              <a:bodyPr wrap="square" lIns="1800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−0.002</m:t>
                      </m:r>
                      <m:r>
                        <a:rPr lang="fr-F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fr-FR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fr-F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fr-F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fr-B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DD0D3B2-99E4-927B-5709-AE487D76D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850" y="4929910"/>
                <a:ext cx="1411805" cy="684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FFE7DE42-6927-EE53-4B1F-F3A3CA7797FD}"/>
                  </a:ext>
                </a:extLst>
              </p:cNvPr>
              <p:cNvSpPr txBox="1"/>
              <p:nvPr/>
            </p:nvSpPr>
            <p:spPr>
              <a:xfrm>
                <a:off x="3967578" y="1717110"/>
                <a:ext cx="3707635" cy="854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5%</m:t>
                              </m:r>
                            </m:sub>
                          </m:sSub>
                        </m:sub>
                      </m:sSub>
                      <m:r>
                        <a:rPr lang="fr-F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fr-F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F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fr-F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3∙5</m:t>
                          </m:r>
                        </m:num>
                        <m:den>
                          <m:sSub>
                            <m:sSubPr>
                              <m:ctrlP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7200∙</m:t>
                              </m:r>
                              <m: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FFE7DE42-6927-EE53-4B1F-F3A3CA779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578" y="1717110"/>
                <a:ext cx="3707635" cy="8541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509A446D-AC78-87CF-507C-BD7B030A3AC4}"/>
                  </a:ext>
                </a:extLst>
              </p:cNvPr>
              <p:cNvSpPr txBox="1"/>
              <p:nvPr/>
            </p:nvSpPr>
            <p:spPr>
              <a:xfrm>
                <a:off x="4536224" y="2808355"/>
                <a:ext cx="3608243" cy="6222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BE" sz="2400" dirty="0">
                    <a:sym typeface="Wingdings" panose="05000000000000000000" pitchFamily="2" charset="2"/>
                  </a:rPr>
                  <a:t></a:t>
                </a:r>
                <a:r>
                  <a:rPr lang="fr-FR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7200</m:t>
                        </m:r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=−0.0021</m:t>
                    </m:r>
                  </m:oMath>
                </a14:m>
                <a:endParaRPr lang="fr-BE" sz="2400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509A446D-AC78-87CF-507C-BD7B030A3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224" y="2808355"/>
                <a:ext cx="3608243" cy="622222"/>
              </a:xfrm>
              <a:prstGeom prst="rect">
                <a:avLst/>
              </a:prstGeom>
              <a:blipFill>
                <a:blip r:embed="rId8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8AFB0BB-3E22-8915-94C7-F5FF0CFB0516}"/>
                  </a:ext>
                </a:extLst>
              </p:cNvPr>
              <p:cNvSpPr txBox="1"/>
              <p:nvPr/>
            </p:nvSpPr>
            <p:spPr>
              <a:xfrm>
                <a:off x="7554783" y="1913349"/>
                <a:ext cx="58968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fr-BE" sz="24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8AFB0BB-3E22-8915-94C7-F5FF0CFB0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783" y="1913349"/>
                <a:ext cx="589684" cy="461665"/>
              </a:xfrm>
              <a:prstGeom prst="rect">
                <a:avLst/>
              </a:prstGeom>
              <a:blipFill>
                <a:blip r:embed="rId9"/>
                <a:stretch>
                  <a:fillRect l="-1031" r="-1546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B6B498AC-A9F8-04FD-1493-853F51CA61F3}"/>
              </a:ext>
            </a:extLst>
          </p:cNvPr>
          <p:cNvSpPr/>
          <p:nvPr/>
        </p:nvSpPr>
        <p:spPr>
          <a:xfrm>
            <a:off x="4240849" y="4637539"/>
            <a:ext cx="1411805" cy="289428"/>
          </a:xfrm>
          <a:prstGeom prst="rect">
            <a:avLst/>
          </a:prstGeom>
          <a:solidFill>
            <a:srgbClr val="BBD6A5"/>
          </a:solidFill>
          <a:ln w="28575">
            <a:solidFill>
              <a:srgbClr val="1B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2778281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B00BE-8DAC-017C-241A-7EA28C716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EB6C05-3A12-3B6E-4073-2C2513BA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15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1DAF8B19-F068-1B2F-B741-E6FD50874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BE" dirty="0"/>
              <a:t>Éolienne - PID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42424F9-8D5C-7925-22E5-5238F36C3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74" y="4041313"/>
            <a:ext cx="8460204" cy="218607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40D31B2-AA7C-637D-A2D8-CDF4DD758935}"/>
              </a:ext>
            </a:extLst>
          </p:cNvPr>
          <p:cNvSpPr/>
          <p:nvPr/>
        </p:nvSpPr>
        <p:spPr>
          <a:xfrm>
            <a:off x="6664354" y="4616756"/>
            <a:ext cx="1818404" cy="289428"/>
          </a:xfrm>
          <a:prstGeom prst="rect">
            <a:avLst/>
          </a:prstGeom>
          <a:solidFill>
            <a:srgbClr val="BBD6A5"/>
          </a:solidFill>
          <a:ln w="28575">
            <a:solidFill>
              <a:srgbClr val="1B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Turbine &amp; 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0BF431D-AA13-2249-877C-3D34D9C6A3E6}"/>
                  </a:ext>
                </a:extLst>
              </p:cNvPr>
              <p:cNvSpPr txBox="1"/>
              <p:nvPr/>
            </p:nvSpPr>
            <p:spPr>
              <a:xfrm>
                <a:off x="6664354" y="4916285"/>
                <a:ext cx="1818403" cy="675698"/>
              </a:xfrm>
              <a:prstGeom prst="rect">
                <a:avLst/>
              </a:prstGeom>
              <a:solidFill>
                <a:srgbClr val="D4D2E9"/>
              </a:solidFill>
              <a:ln w="28575">
                <a:solidFill>
                  <a:srgbClr val="1B1617"/>
                </a:solidFill>
              </a:ln>
            </p:spPr>
            <p:txBody>
              <a:bodyPr wrap="square" l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−7200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0BF431D-AA13-2249-877C-3D34D9C6A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354" y="4916285"/>
                <a:ext cx="1818403" cy="6756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1B1617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3959EAB-91A4-BE09-6CC7-FC2209E837C2}"/>
                  </a:ext>
                </a:extLst>
              </p:cNvPr>
              <p:cNvSpPr txBox="1"/>
              <p:nvPr/>
            </p:nvSpPr>
            <p:spPr>
              <a:xfrm>
                <a:off x="440211" y="1462491"/>
                <a:ext cx="1804226" cy="12707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BE" sz="2400" u="sng" dirty="0"/>
                  <a:t>Objectifs :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BE" sz="2400" dirty="0"/>
                  <a:t> nulle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fr-BE" sz="2400" dirty="0"/>
                  <a:t> s</a:t>
                </a: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3959EAB-91A4-BE09-6CC7-FC2209E83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11" y="1462491"/>
                <a:ext cx="1804226" cy="1270732"/>
              </a:xfrm>
              <a:prstGeom prst="rect">
                <a:avLst/>
              </a:prstGeom>
              <a:blipFill>
                <a:blip r:embed="rId5"/>
                <a:stretch>
                  <a:fillRect l="-3974" t="-2336" r="-1325" b="-514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36A95E1-49A8-2921-DB7F-727C63AFDE78}"/>
                  </a:ext>
                </a:extLst>
              </p:cNvPr>
              <p:cNvSpPr txBox="1"/>
              <p:nvPr/>
            </p:nvSpPr>
            <p:spPr>
              <a:xfrm>
                <a:off x="4240850" y="4909128"/>
                <a:ext cx="1411805" cy="684000"/>
              </a:xfrm>
              <a:prstGeom prst="rect">
                <a:avLst/>
              </a:prstGeom>
              <a:solidFill>
                <a:srgbClr val="D4D2E9"/>
              </a:solidFill>
              <a:ln w="28575">
                <a:solidFill>
                  <a:schemeClr val="bg1"/>
                </a:solidFill>
              </a:ln>
            </p:spPr>
            <p:txBody>
              <a:bodyPr wrap="square" lIns="1800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−0.002</m:t>
                      </m:r>
                      <m:r>
                        <a:rPr lang="fr-F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fr-FR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fr-F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fr-F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fr-B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36A95E1-49A8-2921-DB7F-727C63AFD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850" y="4909128"/>
                <a:ext cx="1411805" cy="684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5E6F6B5A-E0F1-969D-7573-BA25A64419D8}"/>
                  </a:ext>
                </a:extLst>
              </p:cNvPr>
              <p:cNvSpPr txBox="1"/>
              <p:nvPr/>
            </p:nvSpPr>
            <p:spPr>
              <a:xfrm>
                <a:off x="3967578" y="1717110"/>
                <a:ext cx="3707635" cy="854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5%</m:t>
                              </m:r>
                            </m:sub>
                          </m:sSub>
                        </m:sub>
                      </m:sSub>
                      <m:r>
                        <a:rPr lang="fr-F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fr-F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F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fr-F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3∙5</m:t>
                          </m:r>
                        </m:num>
                        <m:den>
                          <m:sSub>
                            <m:sSubPr>
                              <m:ctrlP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7200∙</m:t>
                              </m:r>
                              <m: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5E6F6B5A-E0F1-969D-7573-BA25A6441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578" y="1717110"/>
                <a:ext cx="3707635" cy="8541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BA9653DC-6B40-8793-FF49-FFFB7F9ED2FB}"/>
                  </a:ext>
                </a:extLst>
              </p:cNvPr>
              <p:cNvSpPr txBox="1"/>
              <p:nvPr/>
            </p:nvSpPr>
            <p:spPr>
              <a:xfrm>
                <a:off x="4536224" y="2808355"/>
                <a:ext cx="3608243" cy="6222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BE" sz="2400" dirty="0">
                    <a:sym typeface="Wingdings" panose="05000000000000000000" pitchFamily="2" charset="2"/>
                  </a:rPr>
                  <a:t></a:t>
                </a:r>
                <a:r>
                  <a:rPr lang="fr-FR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7200</m:t>
                        </m:r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=−0.0021</m:t>
                    </m:r>
                  </m:oMath>
                </a14:m>
                <a:endParaRPr lang="fr-BE" sz="2400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BA9653DC-6B40-8793-FF49-FFFB7F9ED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224" y="2808355"/>
                <a:ext cx="3608243" cy="622222"/>
              </a:xfrm>
              <a:prstGeom prst="rect">
                <a:avLst/>
              </a:prstGeom>
              <a:blipFill>
                <a:blip r:embed="rId8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F16063DB-908F-96E9-9887-5F7C3547D86D}"/>
                  </a:ext>
                </a:extLst>
              </p:cNvPr>
              <p:cNvSpPr txBox="1"/>
              <p:nvPr/>
            </p:nvSpPr>
            <p:spPr>
              <a:xfrm>
                <a:off x="7554783" y="1913349"/>
                <a:ext cx="58968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fr-BE" sz="24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F16063DB-908F-96E9-9887-5F7C3547D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783" y="1913349"/>
                <a:ext cx="589684" cy="461665"/>
              </a:xfrm>
              <a:prstGeom prst="rect">
                <a:avLst/>
              </a:prstGeom>
              <a:blipFill>
                <a:blip r:embed="rId9"/>
                <a:stretch>
                  <a:fillRect l="-1031" r="-1546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09669C96-C69D-9CB6-28FD-876BCA366C8A}"/>
              </a:ext>
            </a:extLst>
          </p:cNvPr>
          <p:cNvSpPr/>
          <p:nvPr/>
        </p:nvSpPr>
        <p:spPr>
          <a:xfrm>
            <a:off x="4240849" y="4616757"/>
            <a:ext cx="1411805" cy="289428"/>
          </a:xfrm>
          <a:prstGeom prst="rect">
            <a:avLst/>
          </a:prstGeom>
          <a:solidFill>
            <a:srgbClr val="BBD6A5"/>
          </a:solidFill>
          <a:ln w="28575">
            <a:solidFill>
              <a:srgbClr val="1B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Controller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F48A11B-6502-630B-C2F0-DA991788BAD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164" b="460"/>
          <a:stretch/>
        </p:blipFill>
        <p:spPr>
          <a:xfrm>
            <a:off x="154181" y="2883770"/>
            <a:ext cx="11872989" cy="37184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BB37A0D-736C-D456-EBC1-A60A6B84CD0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rcRect l="438" t="1611" r="263" b="799"/>
          <a:stretch/>
        </p:blipFill>
        <p:spPr>
          <a:xfrm>
            <a:off x="154180" y="2883771"/>
            <a:ext cx="11872990" cy="3718467"/>
          </a:xfrm>
          <a:prstGeom prst="rect">
            <a:avLst/>
          </a:prstGeom>
        </p:spPr>
      </p:pic>
      <p:sp>
        <p:nvSpPr>
          <p:cNvPr id="17" name="Demi-cadre 16">
            <a:extLst>
              <a:ext uri="{FF2B5EF4-FFF2-40B4-BE49-F238E27FC236}">
                <a16:creationId xmlns:a16="http://schemas.microsoft.com/office/drawing/2014/main" id="{052388E9-F935-2F76-6930-B95B846B0CE0}"/>
              </a:ext>
            </a:extLst>
          </p:cNvPr>
          <p:cNvSpPr/>
          <p:nvPr/>
        </p:nvSpPr>
        <p:spPr>
          <a:xfrm rot="13320000">
            <a:off x="6319712" y="3344104"/>
            <a:ext cx="218209" cy="461665"/>
          </a:xfrm>
          <a:prstGeom prst="halfFram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19" name="Demi-cadre 18">
            <a:extLst>
              <a:ext uri="{FF2B5EF4-FFF2-40B4-BE49-F238E27FC236}">
                <a16:creationId xmlns:a16="http://schemas.microsoft.com/office/drawing/2014/main" id="{5850586B-8071-77F4-56D3-413B15B11F8F}"/>
              </a:ext>
            </a:extLst>
          </p:cNvPr>
          <p:cNvSpPr/>
          <p:nvPr/>
        </p:nvSpPr>
        <p:spPr>
          <a:xfrm rot="13320000">
            <a:off x="11446991" y="3344104"/>
            <a:ext cx="218209" cy="461665"/>
          </a:xfrm>
          <a:prstGeom prst="halfFram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79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4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2D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4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2D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4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44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1" dur="4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2D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4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2D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4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92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4E854-6001-9B3A-BC1C-81730EFD7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519983-6732-DBB7-86D1-1CE5B4B9B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16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D88DE84C-EAEA-09D4-B466-247226F90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BE" dirty="0"/>
              <a:t>Éolienne – PID – Sensibilité à une perturbation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84995D6-E580-582B-E565-E1DEA061F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74" y="4062095"/>
            <a:ext cx="8460204" cy="218607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FEC9385-71AE-9CC6-4AD3-AD782ADAF0AB}"/>
              </a:ext>
            </a:extLst>
          </p:cNvPr>
          <p:cNvSpPr/>
          <p:nvPr/>
        </p:nvSpPr>
        <p:spPr>
          <a:xfrm>
            <a:off x="6664354" y="4637538"/>
            <a:ext cx="1818404" cy="289428"/>
          </a:xfrm>
          <a:prstGeom prst="rect">
            <a:avLst/>
          </a:prstGeom>
          <a:solidFill>
            <a:srgbClr val="BBD6A5"/>
          </a:solidFill>
          <a:ln w="28575">
            <a:solidFill>
              <a:srgbClr val="1B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Turbine &amp; 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C25EC08-BF86-B135-233D-3EAAC52A58C8}"/>
                  </a:ext>
                </a:extLst>
              </p:cNvPr>
              <p:cNvSpPr txBox="1"/>
              <p:nvPr/>
            </p:nvSpPr>
            <p:spPr>
              <a:xfrm>
                <a:off x="6664354" y="4937067"/>
                <a:ext cx="1818403" cy="675698"/>
              </a:xfrm>
              <a:prstGeom prst="rect">
                <a:avLst/>
              </a:prstGeom>
              <a:solidFill>
                <a:srgbClr val="D4D2E9"/>
              </a:solidFill>
              <a:ln w="28575">
                <a:solidFill>
                  <a:srgbClr val="1B1617"/>
                </a:solidFill>
              </a:ln>
            </p:spPr>
            <p:txBody>
              <a:bodyPr wrap="square" l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−7200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C25EC08-BF86-B135-233D-3EAAC52A5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354" y="4937067"/>
                <a:ext cx="1818403" cy="6756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1B1617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49F8A163-8FF9-D6E6-D2E5-8DFACDE32327}"/>
                  </a:ext>
                </a:extLst>
              </p:cNvPr>
              <p:cNvSpPr txBox="1"/>
              <p:nvPr/>
            </p:nvSpPr>
            <p:spPr>
              <a:xfrm>
                <a:off x="4240850" y="4929910"/>
                <a:ext cx="1411805" cy="684000"/>
              </a:xfrm>
              <a:prstGeom prst="rect">
                <a:avLst/>
              </a:prstGeom>
              <a:solidFill>
                <a:srgbClr val="D4D2E9"/>
              </a:solidFill>
              <a:ln w="28575">
                <a:solidFill>
                  <a:schemeClr val="bg1"/>
                </a:solidFill>
              </a:ln>
            </p:spPr>
            <p:txBody>
              <a:bodyPr wrap="square" lIns="1800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−0.002</m:t>
                      </m:r>
                      <m:r>
                        <a:rPr lang="fr-F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fr-FR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fr-F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fr-F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fr-B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49F8A163-8FF9-D6E6-D2E5-8DFACDE32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850" y="4929910"/>
                <a:ext cx="1411805" cy="684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431DE161-D00E-85EF-B5C3-7B598B319FF0}"/>
              </a:ext>
            </a:extLst>
          </p:cNvPr>
          <p:cNvSpPr/>
          <p:nvPr/>
        </p:nvSpPr>
        <p:spPr>
          <a:xfrm>
            <a:off x="4240849" y="4637539"/>
            <a:ext cx="1411805" cy="289428"/>
          </a:xfrm>
          <a:prstGeom prst="rect">
            <a:avLst/>
          </a:prstGeom>
          <a:solidFill>
            <a:srgbClr val="BBD6A5"/>
          </a:solidFill>
          <a:ln w="28575">
            <a:solidFill>
              <a:srgbClr val="1B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CD515ABE-2C81-7168-53D5-0BA9F81741AC}"/>
                  </a:ext>
                </a:extLst>
              </p:cNvPr>
              <p:cNvSpPr txBox="1"/>
              <p:nvPr/>
            </p:nvSpPr>
            <p:spPr>
              <a:xfrm>
                <a:off x="2332893" y="1770978"/>
                <a:ext cx="2711845" cy="7000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fr-BE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BE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𝐷𝐶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−7200</m:t>
                          </m:r>
                        </m:num>
                        <m:den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CD515ABE-2C81-7168-53D5-0BA9F8174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893" y="1770978"/>
                <a:ext cx="2711845" cy="7000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D43A1132-8A14-4EAB-520C-BBA5DD57CE07}"/>
                  </a:ext>
                </a:extLst>
              </p:cNvPr>
              <p:cNvSpPr txBox="1"/>
              <p:nvPr/>
            </p:nvSpPr>
            <p:spPr>
              <a:xfrm>
                <a:off x="2332893" y="2740868"/>
                <a:ext cx="3025556" cy="7015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fr-BE" sz="2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BE" sz="24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fr-FR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0.0021∙</m:t>
                      </m:r>
                      <m:f>
                        <m:fPr>
                          <m:ctrlPr>
                            <a:rPr lang="fr-FR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fr-FR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fr-BE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D43A1132-8A14-4EAB-520C-BBA5DD57C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893" y="2740868"/>
                <a:ext cx="3025556" cy="7015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21C48D1F-EB74-16C3-6095-E2EB88FCA3F5}"/>
                  </a:ext>
                </a:extLst>
              </p14:cNvPr>
              <p14:cNvContentPartPr/>
              <p14:nvPr/>
            </p14:nvContentPartPr>
            <p14:xfrm>
              <a:off x="5979402" y="4380950"/>
              <a:ext cx="3365640" cy="987480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21C48D1F-EB74-16C3-6095-E2EB88FCA3F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61762" y="4363310"/>
                <a:ext cx="3401280" cy="10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Encre 30">
                <a:extLst>
                  <a:ext uri="{FF2B5EF4-FFF2-40B4-BE49-F238E27FC236}">
                    <a16:creationId xmlns:a16="http://schemas.microsoft.com/office/drawing/2014/main" id="{AC6500C5-CA66-68C5-4E32-A333F58FDA48}"/>
                  </a:ext>
                </a:extLst>
              </p14:cNvPr>
              <p14:cNvContentPartPr/>
              <p14:nvPr/>
            </p14:nvContentPartPr>
            <p14:xfrm>
              <a:off x="9201810" y="5195859"/>
              <a:ext cx="174599" cy="247025"/>
            </p14:xfrm>
          </p:contentPart>
        </mc:Choice>
        <mc:Fallback xmlns="">
          <p:pic>
            <p:nvPicPr>
              <p:cNvPr id="31" name="Encre 30">
                <a:extLst>
                  <a:ext uri="{FF2B5EF4-FFF2-40B4-BE49-F238E27FC236}">
                    <a16:creationId xmlns:a16="http://schemas.microsoft.com/office/drawing/2014/main" id="{AC6500C5-CA66-68C5-4E32-A333F58FDA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83847" y="5177880"/>
                <a:ext cx="210165" cy="282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Encre 37">
                <a:extLst>
                  <a:ext uri="{FF2B5EF4-FFF2-40B4-BE49-F238E27FC236}">
                    <a16:creationId xmlns:a16="http://schemas.microsoft.com/office/drawing/2014/main" id="{F6BC525B-39F8-115F-FF1A-7232111E19B4}"/>
                  </a:ext>
                </a:extLst>
              </p14:cNvPr>
              <p14:cNvContentPartPr/>
              <p14:nvPr/>
            </p14:nvContentPartPr>
            <p14:xfrm>
              <a:off x="5642754" y="5175014"/>
              <a:ext cx="174599" cy="247025"/>
            </p14:xfrm>
          </p:contentPart>
        </mc:Choice>
        <mc:Fallback xmlns="">
          <p:pic>
            <p:nvPicPr>
              <p:cNvPr id="38" name="Encre 37">
                <a:extLst>
                  <a:ext uri="{FF2B5EF4-FFF2-40B4-BE49-F238E27FC236}">
                    <a16:creationId xmlns:a16="http://schemas.microsoft.com/office/drawing/2014/main" id="{F6BC525B-39F8-115F-FF1A-7232111E19B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24791" y="5157035"/>
                <a:ext cx="210165" cy="282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Encre 38">
                <a:extLst>
                  <a:ext uri="{FF2B5EF4-FFF2-40B4-BE49-F238E27FC236}">
                    <a16:creationId xmlns:a16="http://schemas.microsoft.com/office/drawing/2014/main" id="{6B27488B-6D08-E4DD-097C-E8E5A2517A94}"/>
                  </a:ext>
                </a:extLst>
              </p14:cNvPr>
              <p14:cNvContentPartPr/>
              <p14:nvPr/>
            </p14:nvContentPartPr>
            <p14:xfrm>
              <a:off x="3620682" y="5301470"/>
              <a:ext cx="5244480" cy="798840"/>
            </p14:xfrm>
          </p:contentPart>
        </mc:Choice>
        <mc:Fallback xmlns="">
          <p:pic>
            <p:nvPicPr>
              <p:cNvPr id="39" name="Encre 38">
                <a:extLst>
                  <a:ext uri="{FF2B5EF4-FFF2-40B4-BE49-F238E27FC236}">
                    <a16:creationId xmlns:a16="http://schemas.microsoft.com/office/drawing/2014/main" id="{6B27488B-6D08-E4DD-097C-E8E5A2517A9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03042" y="5283470"/>
                <a:ext cx="5280120" cy="83448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ZoneTexte 42">
            <a:extLst>
              <a:ext uri="{FF2B5EF4-FFF2-40B4-BE49-F238E27FC236}">
                <a16:creationId xmlns:a16="http://schemas.microsoft.com/office/drawing/2014/main" id="{19384717-4CA2-AFFE-5EC0-B847BD32E961}"/>
              </a:ext>
            </a:extLst>
          </p:cNvPr>
          <p:cNvSpPr txBox="1"/>
          <p:nvPr/>
        </p:nvSpPr>
        <p:spPr>
          <a:xfrm>
            <a:off x="5623507" y="4983709"/>
            <a:ext cx="3850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4400" b="1" dirty="0">
                <a:solidFill>
                  <a:srgbClr val="FFC000"/>
                </a:solidFill>
              </a:rPr>
              <a:t>-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B93BFDDA-1191-3F11-2C1C-00E7129102A7}"/>
              </a:ext>
            </a:extLst>
          </p:cNvPr>
          <p:cNvSpPr/>
          <p:nvPr/>
        </p:nvSpPr>
        <p:spPr>
          <a:xfrm>
            <a:off x="3284034" y="5422039"/>
            <a:ext cx="265413" cy="248789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0B954D46-C977-4808-8086-954C245096E5}"/>
              </a:ext>
            </a:extLst>
          </p:cNvPr>
          <p:cNvCxnSpPr/>
          <p:nvPr/>
        </p:nvCxnSpPr>
        <p:spPr>
          <a:xfrm flipV="1">
            <a:off x="3602294" y="5442884"/>
            <a:ext cx="2050360" cy="16988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 43">
            <a:extLst>
              <a:ext uri="{FF2B5EF4-FFF2-40B4-BE49-F238E27FC236}">
                <a16:creationId xmlns:a16="http://schemas.microsoft.com/office/drawing/2014/main" id="{CE2398A1-3594-3827-0197-DAC9D75D6CE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9421" y="1754283"/>
            <a:ext cx="5286672" cy="1650534"/>
          </a:xfrm>
          <a:prstGeom prst="rect">
            <a:avLst/>
          </a:prstGeom>
        </p:spPr>
      </p:pic>
      <p:sp>
        <p:nvSpPr>
          <p:cNvPr id="45" name="Ellipse 44">
            <a:extLst>
              <a:ext uri="{FF2B5EF4-FFF2-40B4-BE49-F238E27FC236}">
                <a16:creationId xmlns:a16="http://schemas.microsoft.com/office/drawing/2014/main" id="{F58AE32E-9D96-48C8-9E67-F658AA3ED325}"/>
              </a:ext>
            </a:extLst>
          </p:cNvPr>
          <p:cNvSpPr/>
          <p:nvPr/>
        </p:nvSpPr>
        <p:spPr>
          <a:xfrm>
            <a:off x="7978043" y="2564159"/>
            <a:ext cx="1510433" cy="92317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CD7E8327-8167-9E59-E4F5-E8C782FB2F68}"/>
              </a:ext>
            </a:extLst>
          </p:cNvPr>
          <p:cNvSpPr/>
          <p:nvPr/>
        </p:nvSpPr>
        <p:spPr>
          <a:xfrm>
            <a:off x="8264711" y="1843494"/>
            <a:ext cx="937099" cy="6381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6281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3" grpId="0"/>
      <p:bldP spid="40" grpId="0" animBg="1"/>
      <p:bldP spid="45" grpId="0" animBg="1"/>
      <p:bldP spid="4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1FD78-1E2D-FD82-E44D-A8127ACAF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766180-1B65-3CA5-D587-5D21AE443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17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01F8BC29-3667-F2F2-D60B-F892E732B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BE" dirty="0"/>
              <a:t>Éolienne – PID – Sensibilité à une perturbation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23E977F-EA78-F70E-140A-41435AEA3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74" y="4062095"/>
            <a:ext cx="8460204" cy="218607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097D82B-B6EC-0B71-E221-3190F13A7561}"/>
              </a:ext>
            </a:extLst>
          </p:cNvPr>
          <p:cNvSpPr/>
          <p:nvPr/>
        </p:nvSpPr>
        <p:spPr>
          <a:xfrm>
            <a:off x="6664354" y="4637538"/>
            <a:ext cx="1818404" cy="289428"/>
          </a:xfrm>
          <a:prstGeom prst="rect">
            <a:avLst/>
          </a:prstGeom>
          <a:solidFill>
            <a:srgbClr val="BBD6A5"/>
          </a:solidFill>
          <a:ln w="28575">
            <a:solidFill>
              <a:srgbClr val="1B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Turbine &amp; 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211DAE60-3B83-A614-FAE5-D1E2FD1835EA}"/>
                  </a:ext>
                </a:extLst>
              </p:cNvPr>
              <p:cNvSpPr txBox="1"/>
              <p:nvPr/>
            </p:nvSpPr>
            <p:spPr>
              <a:xfrm>
                <a:off x="6664354" y="4937067"/>
                <a:ext cx="1818403" cy="675698"/>
              </a:xfrm>
              <a:prstGeom prst="rect">
                <a:avLst/>
              </a:prstGeom>
              <a:solidFill>
                <a:srgbClr val="D4D2E9"/>
              </a:solidFill>
              <a:ln w="28575">
                <a:solidFill>
                  <a:srgbClr val="1B1617"/>
                </a:solidFill>
              </a:ln>
            </p:spPr>
            <p:txBody>
              <a:bodyPr wrap="square" l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−7200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211DAE60-3B83-A614-FAE5-D1E2FD183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354" y="4937067"/>
                <a:ext cx="1818403" cy="6756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1B1617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A4711AE-C5AF-68A9-0AB1-67DD8D9F87DE}"/>
                  </a:ext>
                </a:extLst>
              </p:cNvPr>
              <p:cNvSpPr txBox="1"/>
              <p:nvPr/>
            </p:nvSpPr>
            <p:spPr>
              <a:xfrm>
                <a:off x="4240850" y="4929910"/>
                <a:ext cx="1411805" cy="684000"/>
              </a:xfrm>
              <a:prstGeom prst="rect">
                <a:avLst/>
              </a:prstGeom>
              <a:solidFill>
                <a:srgbClr val="D4D2E9"/>
              </a:solidFill>
              <a:ln w="28575">
                <a:solidFill>
                  <a:schemeClr val="bg1"/>
                </a:solidFill>
              </a:ln>
            </p:spPr>
            <p:txBody>
              <a:bodyPr wrap="square" lIns="1800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−0.002</m:t>
                      </m:r>
                      <m:r>
                        <a:rPr lang="fr-F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fr-FR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fr-F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fr-F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fr-B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A4711AE-C5AF-68A9-0AB1-67DD8D9F8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850" y="4929910"/>
                <a:ext cx="1411805" cy="684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C7C667CB-EF2E-6ABC-1A27-0F7859541248}"/>
              </a:ext>
            </a:extLst>
          </p:cNvPr>
          <p:cNvSpPr/>
          <p:nvPr/>
        </p:nvSpPr>
        <p:spPr>
          <a:xfrm>
            <a:off x="4240849" y="4637539"/>
            <a:ext cx="1411805" cy="289428"/>
          </a:xfrm>
          <a:prstGeom prst="rect">
            <a:avLst/>
          </a:prstGeom>
          <a:solidFill>
            <a:srgbClr val="BBD6A5"/>
          </a:solidFill>
          <a:ln w="28575">
            <a:solidFill>
              <a:srgbClr val="1B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3FD59C65-DE33-FE94-0EA6-38CFF7B2EF82}"/>
                  </a:ext>
                </a:extLst>
              </p:cNvPr>
              <p:cNvSpPr txBox="1"/>
              <p:nvPr/>
            </p:nvSpPr>
            <p:spPr>
              <a:xfrm>
                <a:off x="2332893" y="1770978"/>
                <a:ext cx="2711845" cy="7000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fr-BE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BE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𝐷𝐶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−7200</m:t>
                          </m:r>
                        </m:num>
                        <m:den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3FD59C65-DE33-FE94-0EA6-38CFF7B2E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893" y="1770978"/>
                <a:ext cx="2711845" cy="7000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8FB62BF4-61A8-1F94-706C-8E7E24388178}"/>
                  </a:ext>
                </a:extLst>
              </p:cNvPr>
              <p:cNvSpPr txBox="1"/>
              <p:nvPr/>
            </p:nvSpPr>
            <p:spPr>
              <a:xfrm>
                <a:off x="2332893" y="2740868"/>
                <a:ext cx="3025556" cy="7015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fr-BE" sz="2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BE" sz="24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fr-FR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0.0021∙</m:t>
                      </m:r>
                      <m:f>
                        <m:fPr>
                          <m:ctrlPr>
                            <a:rPr lang="fr-FR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fr-FR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fr-BE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8FB62BF4-61A8-1F94-706C-8E7E24388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893" y="2740868"/>
                <a:ext cx="3025556" cy="7015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84FF70E0-0AB8-4385-6869-C3F9D665C526}"/>
                  </a:ext>
                </a:extLst>
              </p14:cNvPr>
              <p14:cNvContentPartPr/>
              <p14:nvPr/>
            </p14:nvContentPartPr>
            <p14:xfrm>
              <a:off x="5979402" y="4380950"/>
              <a:ext cx="3365640" cy="987480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84FF70E0-0AB8-4385-6869-C3F9D665C52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61762" y="4363310"/>
                <a:ext cx="3401280" cy="10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Encre 30">
                <a:extLst>
                  <a:ext uri="{FF2B5EF4-FFF2-40B4-BE49-F238E27FC236}">
                    <a16:creationId xmlns:a16="http://schemas.microsoft.com/office/drawing/2014/main" id="{BCB01CFF-D032-14E3-8956-300208ABF639}"/>
                  </a:ext>
                </a:extLst>
              </p14:cNvPr>
              <p14:cNvContentPartPr/>
              <p14:nvPr/>
            </p14:nvContentPartPr>
            <p14:xfrm>
              <a:off x="9201810" y="5195859"/>
              <a:ext cx="174599" cy="247025"/>
            </p14:xfrm>
          </p:contentPart>
        </mc:Choice>
        <mc:Fallback xmlns="">
          <p:pic>
            <p:nvPicPr>
              <p:cNvPr id="31" name="Encre 30">
                <a:extLst>
                  <a:ext uri="{FF2B5EF4-FFF2-40B4-BE49-F238E27FC236}">
                    <a16:creationId xmlns:a16="http://schemas.microsoft.com/office/drawing/2014/main" id="{BCB01CFF-D032-14E3-8956-300208ABF6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83847" y="5177880"/>
                <a:ext cx="210165" cy="282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Encre 37">
                <a:extLst>
                  <a:ext uri="{FF2B5EF4-FFF2-40B4-BE49-F238E27FC236}">
                    <a16:creationId xmlns:a16="http://schemas.microsoft.com/office/drawing/2014/main" id="{20E2F241-2F23-5D0B-77AB-3B7A7FB82535}"/>
                  </a:ext>
                </a:extLst>
              </p14:cNvPr>
              <p14:cNvContentPartPr/>
              <p14:nvPr/>
            </p14:nvContentPartPr>
            <p14:xfrm>
              <a:off x="5642754" y="5175014"/>
              <a:ext cx="174599" cy="247025"/>
            </p14:xfrm>
          </p:contentPart>
        </mc:Choice>
        <mc:Fallback xmlns="">
          <p:pic>
            <p:nvPicPr>
              <p:cNvPr id="38" name="Encre 37">
                <a:extLst>
                  <a:ext uri="{FF2B5EF4-FFF2-40B4-BE49-F238E27FC236}">
                    <a16:creationId xmlns:a16="http://schemas.microsoft.com/office/drawing/2014/main" id="{20E2F241-2F23-5D0B-77AB-3B7A7FB8253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24791" y="5157035"/>
                <a:ext cx="210165" cy="282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Encre 38">
                <a:extLst>
                  <a:ext uri="{FF2B5EF4-FFF2-40B4-BE49-F238E27FC236}">
                    <a16:creationId xmlns:a16="http://schemas.microsoft.com/office/drawing/2014/main" id="{E190F22A-1508-761D-2BC8-AE613B20C8A7}"/>
                  </a:ext>
                </a:extLst>
              </p14:cNvPr>
              <p14:cNvContentPartPr/>
              <p14:nvPr/>
            </p14:nvContentPartPr>
            <p14:xfrm>
              <a:off x="3620682" y="5301470"/>
              <a:ext cx="5244480" cy="798840"/>
            </p14:xfrm>
          </p:contentPart>
        </mc:Choice>
        <mc:Fallback xmlns="">
          <p:pic>
            <p:nvPicPr>
              <p:cNvPr id="39" name="Encre 38">
                <a:extLst>
                  <a:ext uri="{FF2B5EF4-FFF2-40B4-BE49-F238E27FC236}">
                    <a16:creationId xmlns:a16="http://schemas.microsoft.com/office/drawing/2014/main" id="{E190F22A-1508-761D-2BC8-AE613B20C8A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03042" y="5283470"/>
                <a:ext cx="5280120" cy="83448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ZoneTexte 42">
            <a:extLst>
              <a:ext uri="{FF2B5EF4-FFF2-40B4-BE49-F238E27FC236}">
                <a16:creationId xmlns:a16="http://schemas.microsoft.com/office/drawing/2014/main" id="{0BD23243-3EBC-1949-68A4-9B522EB3ECA9}"/>
              </a:ext>
            </a:extLst>
          </p:cNvPr>
          <p:cNvSpPr txBox="1"/>
          <p:nvPr/>
        </p:nvSpPr>
        <p:spPr>
          <a:xfrm>
            <a:off x="5623507" y="4983709"/>
            <a:ext cx="3850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4400" b="1" dirty="0">
                <a:solidFill>
                  <a:srgbClr val="FFC000"/>
                </a:solidFill>
              </a:rPr>
              <a:t>-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454626DF-B8A1-0CFC-8CD3-305BD0260F7F}"/>
              </a:ext>
            </a:extLst>
          </p:cNvPr>
          <p:cNvSpPr/>
          <p:nvPr/>
        </p:nvSpPr>
        <p:spPr>
          <a:xfrm>
            <a:off x="3284034" y="5422039"/>
            <a:ext cx="265413" cy="248789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AA95001-F91F-E6D8-8011-A86D69D844BB}"/>
              </a:ext>
            </a:extLst>
          </p:cNvPr>
          <p:cNvCxnSpPr/>
          <p:nvPr/>
        </p:nvCxnSpPr>
        <p:spPr>
          <a:xfrm flipV="1">
            <a:off x="3602294" y="5442884"/>
            <a:ext cx="2050360" cy="16988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 43">
            <a:extLst>
              <a:ext uri="{FF2B5EF4-FFF2-40B4-BE49-F238E27FC236}">
                <a16:creationId xmlns:a16="http://schemas.microsoft.com/office/drawing/2014/main" id="{83A3C995-12CD-5869-426D-381F813F9B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9421" y="1876206"/>
            <a:ext cx="5286672" cy="1406687"/>
          </a:xfrm>
          <a:prstGeom prst="rect">
            <a:avLst/>
          </a:prstGeom>
        </p:spPr>
      </p:pic>
      <p:sp>
        <p:nvSpPr>
          <p:cNvPr id="45" name="Ellipse 44">
            <a:extLst>
              <a:ext uri="{FF2B5EF4-FFF2-40B4-BE49-F238E27FC236}">
                <a16:creationId xmlns:a16="http://schemas.microsoft.com/office/drawing/2014/main" id="{2B2F77DE-77AC-4F90-DCE5-E2B9A85C899C}"/>
              </a:ext>
            </a:extLst>
          </p:cNvPr>
          <p:cNvSpPr/>
          <p:nvPr/>
        </p:nvSpPr>
        <p:spPr>
          <a:xfrm>
            <a:off x="8788400" y="2564159"/>
            <a:ext cx="700076" cy="534641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3018CAA5-960A-F046-E783-53842C1C7942}"/>
              </a:ext>
            </a:extLst>
          </p:cNvPr>
          <p:cNvSpPr/>
          <p:nvPr/>
        </p:nvSpPr>
        <p:spPr>
          <a:xfrm>
            <a:off x="8025693" y="1989401"/>
            <a:ext cx="937099" cy="6381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9D02C099-B1BA-CA00-59CD-CBC80D132952}"/>
              </a:ext>
            </a:extLst>
          </p:cNvPr>
          <p:cNvSpPr/>
          <p:nvPr/>
        </p:nvSpPr>
        <p:spPr>
          <a:xfrm>
            <a:off x="8088324" y="2512928"/>
            <a:ext cx="700076" cy="6381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4700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90C0C-F9C0-AF7F-E29C-D6236EC5F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2BB8C8-25E4-94A4-CABF-3018A72ED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18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DCE1F7CC-25C7-02CD-3E4E-6A97974E4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BE" dirty="0"/>
              <a:t>Éolienne – PID – Sensibilité à une perturbation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507A1E5-A6B4-E405-A104-3B4D3A672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74" y="4062095"/>
            <a:ext cx="8460204" cy="218607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B9FC352-ABA3-3E6D-6FA8-3B3FC7ED8010}"/>
              </a:ext>
            </a:extLst>
          </p:cNvPr>
          <p:cNvSpPr/>
          <p:nvPr/>
        </p:nvSpPr>
        <p:spPr>
          <a:xfrm>
            <a:off x="6664354" y="4637538"/>
            <a:ext cx="1818404" cy="289428"/>
          </a:xfrm>
          <a:prstGeom prst="rect">
            <a:avLst/>
          </a:prstGeom>
          <a:solidFill>
            <a:srgbClr val="BBD6A5"/>
          </a:solidFill>
          <a:ln w="28575">
            <a:solidFill>
              <a:srgbClr val="1B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Turbine &amp; 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20CAF98-C7BD-0B10-83C4-0BEFFB64DE51}"/>
                  </a:ext>
                </a:extLst>
              </p:cNvPr>
              <p:cNvSpPr txBox="1"/>
              <p:nvPr/>
            </p:nvSpPr>
            <p:spPr>
              <a:xfrm>
                <a:off x="6664354" y="4937067"/>
                <a:ext cx="1818403" cy="675698"/>
              </a:xfrm>
              <a:prstGeom prst="rect">
                <a:avLst/>
              </a:prstGeom>
              <a:solidFill>
                <a:srgbClr val="D4D2E9"/>
              </a:solidFill>
              <a:ln w="28575">
                <a:solidFill>
                  <a:srgbClr val="1B1617"/>
                </a:solidFill>
              </a:ln>
            </p:spPr>
            <p:txBody>
              <a:bodyPr wrap="square" l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−7200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20CAF98-C7BD-0B10-83C4-0BEFFB64D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354" y="4937067"/>
                <a:ext cx="1818403" cy="6756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1B1617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6D93746E-E30D-5125-B6A7-AEA324E50E22}"/>
                  </a:ext>
                </a:extLst>
              </p:cNvPr>
              <p:cNvSpPr txBox="1"/>
              <p:nvPr/>
            </p:nvSpPr>
            <p:spPr>
              <a:xfrm>
                <a:off x="4240850" y="4929910"/>
                <a:ext cx="1411805" cy="684000"/>
              </a:xfrm>
              <a:prstGeom prst="rect">
                <a:avLst/>
              </a:prstGeom>
              <a:solidFill>
                <a:srgbClr val="D4D2E9"/>
              </a:solidFill>
              <a:ln w="28575">
                <a:solidFill>
                  <a:schemeClr val="bg1"/>
                </a:solidFill>
              </a:ln>
            </p:spPr>
            <p:txBody>
              <a:bodyPr wrap="square" lIns="1800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−0.002</m:t>
                      </m:r>
                      <m:r>
                        <a:rPr lang="fr-F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fr-FR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fr-F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fr-F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fr-B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6D93746E-E30D-5125-B6A7-AEA324E50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850" y="4929910"/>
                <a:ext cx="1411805" cy="684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FFB2FF12-8A39-6754-2574-31E478ED4E18}"/>
              </a:ext>
            </a:extLst>
          </p:cNvPr>
          <p:cNvSpPr/>
          <p:nvPr/>
        </p:nvSpPr>
        <p:spPr>
          <a:xfrm>
            <a:off x="4240849" y="4637539"/>
            <a:ext cx="1411805" cy="289428"/>
          </a:xfrm>
          <a:prstGeom prst="rect">
            <a:avLst/>
          </a:prstGeom>
          <a:solidFill>
            <a:srgbClr val="BBD6A5"/>
          </a:solidFill>
          <a:ln w="28575">
            <a:solidFill>
              <a:srgbClr val="1B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F41AB3B9-42E0-4345-5E9E-83F698179FC8}"/>
                  </a:ext>
                </a:extLst>
              </p:cNvPr>
              <p:cNvSpPr txBox="1"/>
              <p:nvPr/>
            </p:nvSpPr>
            <p:spPr>
              <a:xfrm>
                <a:off x="2332893" y="1770978"/>
                <a:ext cx="2711845" cy="7000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fr-BE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BE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𝐷𝐶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−7200</m:t>
                          </m:r>
                        </m:num>
                        <m:den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F41AB3B9-42E0-4345-5E9E-83F698179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893" y="1770978"/>
                <a:ext cx="2711845" cy="7000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F7D20BA-EA6D-47A1-F883-0C923FD4E563}"/>
                  </a:ext>
                </a:extLst>
              </p:cNvPr>
              <p:cNvSpPr txBox="1"/>
              <p:nvPr/>
            </p:nvSpPr>
            <p:spPr>
              <a:xfrm>
                <a:off x="2332893" y="2740868"/>
                <a:ext cx="3025556" cy="7015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fr-BE" sz="2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BE" sz="24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fr-FR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0.0021∙</m:t>
                      </m:r>
                      <m:f>
                        <m:fPr>
                          <m:ctrlPr>
                            <a:rPr lang="fr-FR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fr-FR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fr-BE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F7D20BA-EA6D-47A1-F883-0C923FD4E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893" y="2740868"/>
                <a:ext cx="3025556" cy="7015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FCA4F621-B0F6-C184-96B1-22DDF839CB86}"/>
                  </a:ext>
                </a:extLst>
              </p14:cNvPr>
              <p14:cNvContentPartPr/>
              <p14:nvPr/>
            </p14:nvContentPartPr>
            <p14:xfrm>
              <a:off x="5979402" y="4380950"/>
              <a:ext cx="3365640" cy="987480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FCA4F621-B0F6-C184-96B1-22DDF839CB8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61762" y="4363310"/>
                <a:ext cx="3401280" cy="10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Encre 30">
                <a:extLst>
                  <a:ext uri="{FF2B5EF4-FFF2-40B4-BE49-F238E27FC236}">
                    <a16:creationId xmlns:a16="http://schemas.microsoft.com/office/drawing/2014/main" id="{214EEB90-E048-96F2-64DA-7E6BB4021B88}"/>
                  </a:ext>
                </a:extLst>
              </p14:cNvPr>
              <p14:cNvContentPartPr/>
              <p14:nvPr/>
            </p14:nvContentPartPr>
            <p14:xfrm>
              <a:off x="9201810" y="5195859"/>
              <a:ext cx="174599" cy="247025"/>
            </p14:xfrm>
          </p:contentPart>
        </mc:Choice>
        <mc:Fallback xmlns="">
          <p:pic>
            <p:nvPicPr>
              <p:cNvPr id="31" name="Encre 30">
                <a:extLst>
                  <a:ext uri="{FF2B5EF4-FFF2-40B4-BE49-F238E27FC236}">
                    <a16:creationId xmlns:a16="http://schemas.microsoft.com/office/drawing/2014/main" id="{214EEB90-E048-96F2-64DA-7E6BB4021B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83847" y="5177880"/>
                <a:ext cx="210165" cy="282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Encre 37">
                <a:extLst>
                  <a:ext uri="{FF2B5EF4-FFF2-40B4-BE49-F238E27FC236}">
                    <a16:creationId xmlns:a16="http://schemas.microsoft.com/office/drawing/2014/main" id="{5FD612B6-B9A0-9023-624D-743F08661FF2}"/>
                  </a:ext>
                </a:extLst>
              </p14:cNvPr>
              <p14:cNvContentPartPr/>
              <p14:nvPr/>
            </p14:nvContentPartPr>
            <p14:xfrm>
              <a:off x="5642754" y="5175014"/>
              <a:ext cx="174599" cy="247025"/>
            </p14:xfrm>
          </p:contentPart>
        </mc:Choice>
        <mc:Fallback xmlns="">
          <p:pic>
            <p:nvPicPr>
              <p:cNvPr id="38" name="Encre 37">
                <a:extLst>
                  <a:ext uri="{FF2B5EF4-FFF2-40B4-BE49-F238E27FC236}">
                    <a16:creationId xmlns:a16="http://schemas.microsoft.com/office/drawing/2014/main" id="{5FD612B6-B9A0-9023-624D-743F08661FF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24791" y="5157035"/>
                <a:ext cx="210165" cy="282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Encre 38">
                <a:extLst>
                  <a:ext uri="{FF2B5EF4-FFF2-40B4-BE49-F238E27FC236}">
                    <a16:creationId xmlns:a16="http://schemas.microsoft.com/office/drawing/2014/main" id="{2E98CF56-CAF9-3E07-7FE5-0BB97C850BFC}"/>
                  </a:ext>
                </a:extLst>
              </p14:cNvPr>
              <p14:cNvContentPartPr/>
              <p14:nvPr/>
            </p14:nvContentPartPr>
            <p14:xfrm>
              <a:off x="3620682" y="5301470"/>
              <a:ext cx="5244480" cy="798840"/>
            </p14:xfrm>
          </p:contentPart>
        </mc:Choice>
        <mc:Fallback xmlns="">
          <p:pic>
            <p:nvPicPr>
              <p:cNvPr id="39" name="Encre 38">
                <a:extLst>
                  <a:ext uri="{FF2B5EF4-FFF2-40B4-BE49-F238E27FC236}">
                    <a16:creationId xmlns:a16="http://schemas.microsoft.com/office/drawing/2014/main" id="{2E98CF56-CAF9-3E07-7FE5-0BB97C850BF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03042" y="5283470"/>
                <a:ext cx="5280120" cy="83448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ZoneTexte 42">
            <a:extLst>
              <a:ext uri="{FF2B5EF4-FFF2-40B4-BE49-F238E27FC236}">
                <a16:creationId xmlns:a16="http://schemas.microsoft.com/office/drawing/2014/main" id="{6E22CB1A-91E5-B55C-0662-00CFB3B1E873}"/>
              </a:ext>
            </a:extLst>
          </p:cNvPr>
          <p:cNvSpPr txBox="1"/>
          <p:nvPr/>
        </p:nvSpPr>
        <p:spPr>
          <a:xfrm>
            <a:off x="5623507" y="4983709"/>
            <a:ext cx="3850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4400" b="1" dirty="0">
                <a:solidFill>
                  <a:srgbClr val="FFC000"/>
                </a:solidFill>
              </a:rPr>
              <a:t>-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932C3480-6FCE-2F98-CDD0-A4DA5B2730A9}"/>
              </a:ext>
            </a:extLst>
          </p:cNvPr>
          <p:cNvSpPr/>
          <p:nvPr/>
        </p:nvSpPr>
        <p:spPr>
          <a:xfrm>
            <a:off x="3284034" y="5422039"/>
            <a:ext cx="265413" cy="248789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C49FF609-E4BA-B563-857E-9426AC19276B}"/>
              </a:ext>
            </a:extLst>
          </p:cNvPr>
          <p:cNvCxnSpPr/>
          <p:nvPr/>
        </p:nvCxnSpPr>
        <p:spPr>
          <a:xfrm flipV="1">
            <a:off x="3602294" y="5442884"/>
            <a:ext cx="2050360" cy="16988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 43">
            <a:extLst>
              <a:ext uri="{FF2B5EF4-FFF2-40B4-BE49-F238E27FC236}">
                <a16:creationId xmlns:a16="http://schemas.microsoft.com/office/drawing/2014/main" id="{096FCA0D-2290-4FC0-E1C1-6F0D56083E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1867" y="1876206"/>
            <a:ext cx="4581780" cy="140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50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DE73E-90A8-A7E7-F613-8AE2471E4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902C7A-1783-03B0-0484-C03AB0CF4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19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84CBFC72-DEBE-451A-4210-CDF4E690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BE" dirty="0"/>
              <a:t>Éolienne – PID – Sensibilité à une perturbation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1749D0D-E9FB-3965-F9C8-C97D1449A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565" y="1964230"/>
            <a:ext cx="10950222" cy="353486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A3C89CC-AE3E-0B99-D65F-0355EB65FB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8" t="17420" r="371" b="1587"/>
          <a:stretch/>
        </p:blipFill>
        <p:spPr>
          <a:xfrm>
            <a:off x="615565" y="2566554"/>
            <a:ext cx="10951619" cy="29325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9317C963-070E-FD13-FCA6-BF717FE1E2DA}"/>
                  </a:ext>
                </a:extLst>
              </p:cNvPr>
              <p:cNvSpPr txBox="1"/>
              <p:nvPr/>
            </p:nvSpPr>
            <p:spPr>
              <a:xfrm>
                <a:off x="7795780" y="3319259"/>
                <a:ext cx="1711902" cy="503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BE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sSub>
                          <m:sSubPr>
                            <m:ctrlPr>
                              <a:rPr lang="fr-BE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fr-F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𝟓</m:t>
                            </m:r>
                            <m:r>
                              <a:rPr lang="fr-F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%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BE" sz="2400" b="1" dirty="0">
                    <a:solidFill>
                      <a:schemeClr val="accent1"/>
                    </a:solidFill>
                  </a:rPr>
                  <a:t> &gt;&gt;&gt;</a:t>
                </a: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9317C963-070E-FD13-FCA6-BF717FE1E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780" y="3319259"/>
                <a:ext cx="1711902" cy="503536"/>
              </a:xfrm>
              <a:prstGeom prst="rect">
                <a:avLst/>
              </a:prstGeom>
              <a:blipFill>
                <a:blip r:embed="rId5"/>
                <a:stretch>
                  <a:fillRect l="-356" t="-9639" b="-1807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421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77F300-61F9-91B3-55A8-116F7077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3" y="3429000"/>
            <a:ext cx="4087306" cy="28891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BE" sz="4800" dirty="0"/>
              <a:t>Contrôle de la vitesse d’une éolienne</a:t>
            </a:r>
          </a:p>
        </p:txBody>
      </p:sp>
      <p:pic>
        <p:nvPicPr>
          <p:cNvPr id="4" name="Picture 3" descr="Éoliennes dans un champ">
            <a:extLst>
              <a:ext uri="{FF2B5EF4-FFF2-40B4-BE49-F238E27FC236}">
                <a16:creationId xmlns:a16="http://schemas.microsoft.com/office/drawing/2014/main" id="{E6158BC9-7C78-3D90-8CEA-7365EAA79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4" r="15824"/>
          <a:stretch/>
        </p:blipFill>
        <p:spPr>
          <a:xfrm>
            <a:off x="0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7B4382D4-93D7-A3AF-EADA-541A0AB2D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DC344-252F-4267-8C9B-BED6B104220E}" type="slidenum">
              <a:rPr kumimoji="0" lang="fr-FR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3" name="Graphique 2" descr="Jongleur avec un remplissage uni">
            <a:extLst>
              <a:ext uri="{FF2B5EF4-FFF2-40B4-BE49-F238E27FC236}">
                <a16:creationId xmlns:a16="http://schemas.microsoft.com/office/drawing/2014/main" id="{440EC946-1A1D-F42D-841E-D92F86772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1245" y="396937"/>
            <a:ext cx="2774043" cy="277404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3A7E098-2A6E-E221-9CDD-06B6F89FE420}"/>
              </a:ext>
            </a:extLst>
          </p:cNvPr>
          <p:cNvSpPr txBox="1"/>
          <p:nvPr/>
        </p:nvSpPr>
        <p:spPr>
          <a:xfrm>
            <a:off x="8122309" y="3198167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i="1" dirty="0"/>
              <a:t>LaboSeance6_1.ipynb</a:t>
            </a:r>
          </a:p>
        </p:txBody>
      </p:sp>
    </p:spTree>
    <p:extLst>
      <p:ext uri="{BB962C8B-B14F-4D97-AF65-F5344CB8AC3E}">
        <p14:creationId xmlns:p14="http://schemas.microsoft.com/office/powerpoint/2010/main" val="423382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16256-F473-ED26-37DE-97C3C4501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BAEDBC-F9F5-948A-F663-FB137EEA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20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2493C00B-6A93-7DFF-E69E-D6D2D0872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BE" dirty="0"/>
              <a:t>Éolienne – PID – Sensibilité à une perturbation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F8BD8F0-F91B-C42D-7FB5-C5F886CC2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566" y="1964230"/>
            <a:ext cx="10950220" cy="353486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4C71E28-D60B-1322-4499-E2801F450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66" y="2418011"/>
            <a:ext cx="10866389" cy="28473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139E251A-0DF7-0B48-51C0-6D955BCC4353}"/>
                  </a:ext>
                </a:extLst>
              </p:cNvPr>
              <p:cNvSpPr txBox="1"/>
              <p:nvPr/>
            </p:nvSpPr>
            <p:spPr>
              <a:xfrm>
                <a:off x="5118348" y="2033829"/>
                <a:ext cx="2189884" cy="4597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BE" dirty="0">
                    <a:solidFill>
                      <a:schemeClr val="bg1"/>
                    </a:solidFill>
                  </a:rPr>
                  <a:t>Si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BE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fr-BE" dirty="0">
                    <a:solidFill>
                      <a:schemeClr val="bg1"/>
                    </a:solidFill>
                  </a:rPr>
                  <a:t> secondes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139E251A-0DF7-0B48-51C0-6D955BCC4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348" y="2033829"/>
                <a:ext cx="2189884" cy="459741"/>
              </a:xfrm>
              <a:prstGeom prst="rect">
                <a:avLst/>
              </a:prstGeom>
              <a:blipFill>
                <a:blip r:embed="rId5"/>
                <a:stretch>
                  <a:fillRect l="-2507" t="-1333" r="-836" b="-80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3BEBDB54-28E1-1140-42FF-42DFF1F77410}"/>
                  </a:ext>
                </a:extLst>
              </p:cNvPr>
              <p:cNvSpPr txBox="1"/>
              <p:nvPr/>
            </p:nvSpPr>
            <p:spPr>
              <a:xfrm>
                <a:off x="8491971" y="3589897"/>
                <a:ext cx="1711902" cy="503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BE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sSub>
                          <m:sSubPr>
                            <m:ctrlPr>
                              <a:rPr lang="fr-BE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fr-F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𝟓</m:t>
                            </m:r>
                            <m:r>
                              <a:rPr lang="fr-F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%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BE" sz="2400" b="1" dirty="0">
                    <a:solidFill>
                      <a:schemeClr val="accent1"/>
                    </a:solidFill>
                  </a:rPr>
                  <a:t> OK</a:t>
                </a: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3BEBDB54-28E1-1140-42FF-42DFF1F77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971" y="3589897"/>
                <a:ext cx="1711902" cy="503536"/>
              </a:xfrm>
              <a:prstGeom prst="rect">
                <a:avLst/>
              </a:prstGeom>
              <a:blipFill>
                <a:blip r:embed="rId6"/>
                <a:stretch>
                  <a:fillRect l="-356" t="-9756" b="-1951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4F04763-E7BF-D784-5BB5-6B983212AE0F}"/>
                  </a:ext>
                </a:extLst>
              </p:cNvPr>
              <p:cNvSpPr txBox="1"/>
              <p:nvPr/>
            </p:nvSpPr>
            <p:spPr>
              <a:xfrm>
                <a:off x="1823604" y="2308904"/>
                <a:ext cx="1498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𝐎𝐒</m:t>
                      </m:r>
                      <m:r>
                        <a:rPr lang="fr-FR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FR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  <m:r>
                        <a:rPr lang="fr-FR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fr-BE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4F04763-E7BF-D784-5BB5-6B983212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604" y="2308904"/>
                <a:ext cx="1498231" cy="369332"/>
              </a:xfrm>
              <a:prstGeom prst="rect">
                <a:avLst/>
              </a:prstGeom>
              <a:blipFill>
                <a:blip r:embed="rId7"/>
                <a:stretch>
                  <a:fillRect l="-4065" r="-4878" b="-150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701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5496C-86CF-C8A8-46B6-1A51E7DEA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62EABA-DB5D-1112-AA8D-A54DAB7EA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3" y="3429000"/>
            <a:ext cx="4087306" cy="28891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BE" sz="4800" dirty="0"/>
              <a:t>Régulation de niveau (en cascade)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D38B61-F625-5020-7653-C260465CA8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56"/>
          <a:stretch/>
        </p:blipFill>
        <p:spPr>
          <a:xfrm>
            <a:off x="0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5487F43A-C8AF-265E-6780-0A739166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DC344-252F-4267-8C9B-BED6B104220E}" type="slidenum">
              <a:rPr kumimoji="0" lang="fr-FR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3" name="Graphique 2" descr="Jongleur avec un remplissage uni">
            <a:extLst>
              <a:ext uri="{FF2B5EF4-FFF2-40B4-BE49-F238E27FC236}">
                <a16:creationId xmlns:a16="http://schemas.microsoft.com/office/drawing/2014/main" id="{8112FDD1-FA0D-0211-2B63-FEA31D89D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1245" y="396937"/>
            <a:ext cx="2774043" cy="277404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288EC0D-70FE-E7F3-B028-657E1CDE4E28}"/>
              </a:ext>
            </a:extLst>
          </p:cNvPr>
          <p:cNvSpPr txBox="1"/>
          <p:nvPr/>
        </p:nvSpPr>
        <p:spPr>
          <a:xfrm>
            <a:off x="8122309" y="3198167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i="1" dirty="0"/>
              <a:t>LaboSeance6_2.ipynb</a:t>
            </a:r>
          </a:p>
        </p:txBody>
      </p:sp>
    </p:spTree>
    <p:extLst>
      <p:ext uri="{BB962C8B-B14F-4D97-AF65-F5344CB8AC3E}">
        <p14:creationId xmlns:p14="http://schemas.microsoft.com/office/powerpoint/2010/main" val="350586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9">
            <a:extLst>
              <a:ext uri="{FF2B5EF4-FFF2-40B4-BE49-F238E27FC236}">
                <a16:creationId xmlns:a16="http://schemas.microsoft.com/office/drawing/2014/main" id="{A621C268-1938-B272-74D8-0609AE1F6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891" y="1610601"/>
            <a:ext cx="5039920" cy="4577864"/>
          </a:xfrm>
        </p:spPr>
        <p:txBody>
          <a:bodyPr anchor="t">
            <a:normAutofit fontScale="92500" lnSpcReduction="20000"/>
          </a:bodyPr>
          <a:lstStyle/>
          <a:p>
            <a:pPr marL="36900" indent="0">
              <a:buNone/>
            </a:pPr>
            <a:r>
              <a:rPr lang="fr-BE" sz="2400" b="1" u="sng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Données :</a:t>
            </a:r>
          </a:p>
          <a:p>
            <a:r>
              <a:rPr lang="fr-BE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Section du bac (S) : 0.5 m²</a:t>
            </a:r>
          </a:p>
          <a:p>
            <a:r>
              <a:rPr lang="fr-FR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Signal du capteur de niveau (</a:t>
            </a:r>
            <a:r>
              <a:rPr lang="fr-FR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k</a:t>
            </a:r>
            <a:r>
              <a:rPr lang="fr-FR" baseline="-250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c</a:t>
            </a:r>
            <a:r>
              <a:rPr lang="fr-FR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) : 20V/m </a:t>
            </a:r>
          </a:p>
          <a:p>
            <a:r>
              <a:rPr lang="fr-FR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le moteur commandant la vanne est caractérisé par une équation du </a:t>
            </a:r>
            <a:r>
              <a:rPr lang="fr-FR" b="1" u="sng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premier ordre</a:t>
            </a:r>
            <a:r>
              <a:rPr lang="fr-FR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dont le gain statique est de 0.5 rad/s/V et la constante de temps de 100ms</a:t>
            </a:r>
          </a:p>
          <a:p>
            <a:r>
              <a:rPr lang="fr-FR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le potentiomètre de consigne a un coefficient (</a:t>
            </a:r>
            <a:r>
              <a:rPr lang="fr-FR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k</a:t>
            </a:r>
            <a:r>
              <a:rPr lang="fr-FR" baseline="-250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p</a:t>
            </a:r>
            <a:r>
              <a:rPr lang="fr-FR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) de 20V/rad</a:t>
            </a:r>
          </a:p>
          <a:p>
            <a:r>
              <a:rPr lang="fr-FR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le potentiomètre de mesure de position a un coefficient (</a:t>
            </a:r>
            <a:r>
              <a:rPr lang="fr-FR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k</a:t>
            </a:r>
            <a:r>
              <a:rPr lang="fr-FR" baseline="-250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p_pos</a:t>
            </a:r>
            <a:r>
              <a:rPr lang="fr-FR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) de 1V/rad</a:t>
            </a:r>
          </a:p>
          <a:p>
            <a:r>
              <a:rPr lang="fr-FR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le réducteur a un rapport (n) de 20</a:t>
            </a:r>
          </a:p>
          <a:p>
            <a:r>
              <a:rPr lang="fr-FR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le coefficient de débit de la vanne (</a:t>
            </a:r>
            <a:r>
              <a:rPr lang="fr-FR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k</a:t>
            </a:r>
            <a:r>
              <a:rPr lang="fr-FR" baseline="-250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v</a:t>
            </a:r>
            <a:r>
              <a:rPr lang="fr-FR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) est de 0.1 m</a:t>
            </a:r>
            <a:r>
              <a:rPr lang="fr-FR" baseline="300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3</a:t>
            </a:r>
            <a:r>
              <a:rPr lang="fr-FR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/s/rad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FA8B95-87BE-F9C2-0BAF-83AB62F0F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10313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9DC344-252F-4267-8C9B-BED6B104220E}" type="slidenum">
              <a:rPr lang="fr-FR" smtClean="0">
                <a:solidFill>
                  <a:srgbClr val="F2F2F2"/>
                </a:solidFill>
              </a:rPr>
              <a:pPr>
                <a:spcAft>
                  <a:spcPts val="600"/>
                </a:spcAft>
              </a:pPr>
              <a:t>22</a:t>
            </a:fld>
            <a:endParaRPr lang="fr-FR" dirty="0">
              <a:solidFill>
                <a:srgbClr val="F2F2F2"/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B6A3BDA7-9AA5-9F48-7CC7-12B5A715C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7190" y="2235200"/>
            <a:ext cx="5039920" cy="3328666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D31AA56A-45E3-6FCA-6F4C-085BCE934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BE" sz="4000" u="sng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Régulation de niveau</a:t>
            </a:r>
            <a:endParaRPr lang="fr-BE" u="sng" dirty="0"/>
          </a:p>
        </p:txBody>
      </p:sp>
    </p:spTree>
    <p:extLst>
      <p:ext uri="{BB962C8B-B14F-4D97-AF65-F5344CB8AC3E}">
        <p14:creationId xmlns:p14="http://schemas.microsoft.com/office/powerpoint/2010/main" val="615881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D7419A-0E2D-C428-660D-857239FD7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u="sng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Régulation de niveau : modèle en cascade</a:t>
            </a:r>
            <a:endParaRPr lang="fr-BE"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BBF5D8-92EE-5E70-4335-5FD033C2C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23</a:t>
            </a:fld>
            <a:endParaRPr lang="fr-FR" dirty="0"/>
          </a:p>
        </p:txBody>
      </p:sp>
      <p:pic>
        <p:nvPicPr>
          <p:cNvPr id="5" name="Espace réservé du contenu 5">
            <a:extLst>
              <a:ext uri="{FF2B5EF4-FFF2-40B4-BE49-F238E27FC236}">
                <a16:creationId xmlns:a16="http://schemas.microsoft.com/office/drawing/2014/main" id="{82446A83-7491-1143-6A55-24321A05F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420466" y="1580050"/>
            <a:ext cx="7340419" cy="4848054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8A71A8B4-CC1D-0259-9892-CBE83AA846B5}"/>
              </a:ext>
            </a:extLst>
          </p:cNvPr>
          <p:cNvSpPr/>
          <p:nvPr/>
        </p:nvSpPr>
        <p:spPr>
          <a:xfrm>
            <a:off x="8878192" y="4255452"/>
            <a:ext cx="882693" cy="148591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" name="Bulle narrative : rectangle à coins arrondis 2">
            <a:extLst>
              <a:ext uri="{FF2B5EF4-FFF2-40B4-BE49-F238E27FC236}">
                <a16:creationId xmlns:a16="http://schemas.microsoft.com/office/drawing/2014/main" id="{C0589197-0BE8-561C-2B84-7EC104090FB4}"/>
              </a:ext>
            </a:extLst>
          </p:cNvPr>
          <p:cNvSpPr/>
          <p:nvPr/>
        </p:nvSpPr>
        <p:spPr>
          <a:xfrm>
            <a:off x="9479509" y="3454400"/>
            <a:ext cx="2184790" cy="762000"/>
          </a:xfrm>
          <a:prstGeom prst="wedgeRoundRectCallout">
            <a:avLst>
              <a:gd name="adj1" fmla="val -42580"/>
              <a:gd name="adj2" fmla="val 81323"/>
              <a:gd name="adj3" fmla="val 16667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Perturbation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9464C90E-803B-34B6-D5FC-19067A1C7CAE}"/>
                  </a:ext>
                </a:extLst>
              </p14:cNvPr>
              <p14:cNvContentPartPr/>
              <p14:nvPr/>
            </p14:nvContentPartPr>
            <p14:xfrm>
              <a:off x="2529649" y="1762028"/>
              <a:ext cx="3924007" cy="4484098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9464C90E-803B-34B6-D5FC-19067A1C7C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12007" y="1744387"/>
                <a:ext cx="3959650" cy="45197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Bulle narrative : rectangle à coins arrondis 8">
            <a:extLst>
              <a:ext uri="{FF2B5EF4-FFF2-40B4-BE49-F238E27FC236}">
                <a16:creationId xmlns:a16="http://schemas.microsoft.com/office/drawing/2014/main" id="{8E1B6A63-E4CA-3CBF-3FEE-C454E70C84DC}"/>
              </a:ext>
            </a:extLst>
          </p:cNvPr>
          <p:cNvSpPr/>
          <p:nvPr/>
        </p:nvSpPr>
        <p:spPr>
          <a:xfrm>
            <a:off x="315384" y="1962818"/>
            <a:ext cx="2214265" cy="762000"/>
          </a:xfrm>
          <a:prstGeom prst="wedgeRoundRectCallout">
            <a:avLst>
              <a:gd name="adj1" fmla="val 55658"/>
              <a:gd name="adj2" fmla="val 98823"/>
              <a:gd name="adj3" fmla="val 16667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Régulation de la position de la vanne</a:t>
            </a:r>
          </a:p>
        </p:txBody>
      </p:sp>
    </p:spTree>
    <p:extLst>
      <p:ext uri="{BB962C8B-B14F-4D97-AF65-F5344CB8AC3E}">
        <p14:creationId xmlns:p14="http://schemas.microsoft.com/office/powerpoint/2010/main" val="110835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83151-37C9-4DD2-6B0E-3DE595436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69D8E584-3AB7-6418-1367-3C47E6C978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375983" y="4663712"/>
                <a:ext cx="9440034" cy="1432288"/>
              </a:xfrm>
            </p:spPr>
            <p:txBody>
              <a:bodyPr vert="horz" lIns="91440" tIns="45720" rIns="91440" bIns="45720" rtlCol="0" anchor="t">
                <a:normAutofit fontScale="9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fr-BE" sz="3400" dirty="0"/>
                  <a:t>Dimensionnement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3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3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BE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BE" sz="3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BE" sz="3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BE" sz="3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BE" sz="3400" dirty="0"/>
                  <a:t> pour obtenir une régulation de la position de la vanne la plus rapide possible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69D8E584-3AB7-6418-1367-3C47E6C978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75983" y="4663712"/>
                <a:ext cx="9440034" cy="143228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10" descr="Indicateurs de volume">
            <a:extLst>
              <a:ext uri="{FF2B5EF4-FFF2-40B4-BE49-F238E27FC236}">
                <a16:creationId xmlns:a16="http://schemas.microsoft.com/office/drawing/2014/main" id="{B5A64B2A-EEDB-BABA-8919-B6E309AF3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47" r="-1" b="24192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F48242-8F40-5BB6-0DBD-D433915E5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18082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F9DC344-252F-4267-8C9B-BED6B104220E}" type="slidenum">
              <a:rPr lang="en-US"/>
              <a:pPr defTabSz="914400"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01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5516D-0ADA-01BF-7E31-B225CE737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349" y="609600"/>
            <a:ext cx="7324207" cy="970450"/>
          </a:xfrm>
        </p:spPr>
        <p:txBody>
          <a:bodyPr/>
          <a:lstStyle/>
          <a:p>
            <a:r>
              <a:rPr lang="fr-BE" u="sng" dirty="0"/>
              <a:t>Régulation position vanne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4ED113-053A-EC3D-FBA9-6E10B795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107652"/>
            <a:ext cx="753545" cy="365125"/>
          </a:xfrm>
        </p:spPr>
        <p:txBody>
          <a:bodyPr/>
          <a:lstStyle/>
          <a:p>
            <a:fld id="{1F9DC344-252F-4267-8C9B-BED6B104220E}" type="slidenum">
              <a:rPr lang="fr-FR" smtClean="0"/>
              <a:t>25</a:t>
            </a:fld>
            <a:endParaRPr lang="fr-FR" dirty="0"/>
          </a:p>
        </p:txBody>
      </p:sp>
      <p:pic>
        <p:nvPicPr>
          <p:cNvPr id="21" name="Espace réservé du contenu 20">
            <a:extLst>
              <a:ext uri="{FF2B5EF4-FFF2-40B4-BE49-F238E27FC236}">
                <a16:creationId xmlns:a16="http://schemas.microsoft.com/office/drawing/2014/main" id="{74484973-1A9A-2FBA-0C86-02FB372E5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873" y="3707303"/>
            <a:ext cx="11735605" cy="290446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0541E86-0E11-5E5D-3D94-E70995209256}"/>
                  </a:ext>
                </a:extLst>
              </p:cNvPr>
              <p:cNvSpPr txBox="1"/>
              <p:nvPr/>
            </p:nvSpPr>
            <p:spPr>
              <a:xfrm>
                <a:off x="3943350" y="1469323"/>
                <a:ext cx="5604062" cy="102662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fr-F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fr-FR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)∙</m:t>
                          </m:r>
                          <m:f>
                            <m:f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fr-F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)∙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nor/>
                            </m:rPr>
                            <a:rPr lang="fr-FR" dirty="0" smtClean="0">
                              <a:ln>
                                <a:solidFill>
                                  <a:srgbClr val="404040"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FFC000"/>
                              </a:solidFill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fr-FR" baseline="-25000" dirty="0" smtClean="0">
                              <a:ln>
                                <a:solidFill>
                                  <a:srgbClr val="404040"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FFC000"/>
                              </a:solidFill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fr-FR" baseline="-25000" dirty="0" smtClean="0">
                              <a:ln>
                                <a:solidFill>
                                  <a:srgbClr val="404040"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FFC000"/>
                              </a:solidFill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fr-FR" baseline="-25000" dirty="0" smtClean="0">
                              <a:ln>
                                <a:solidFill>
                                  <a:srgbClr val="404040"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FFC000"/>
                              </a:solidFill>
                            </a:rPr>
                            <m:t>pos</m:t>
                          </m:r>
                        </m:den>
                      </m:f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0541E86-0E11-5E5D-3D94-E70995209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350" y="1469323"/>
                <a:ext cx="5604062" cy="1026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Image 23">
            <a:extLst>
              <a:ext uri="{FF2B5EF4-FFF2-40B4-BE49-F238E27FC236}">
                <a16:creationId xmlns:a16="http://schemas.microsoft.com/office/drawing/2014/main" id="{4A42BDFC-F65E-28DE-2679-D2BBC4149D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0"/>
          <a:stretch/>
        </p:blipFill>
        <p:spPr>
          <a:xfrm>
            <a:off x="222873" y="107652"/>
            <a:ext cx="3445481" cy="34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5516D-0ADA-01BF-7E31-B225CE737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349" y="609600"/>
            <a:ext cx="7324207" cy="970450"/>
          </a:xfrm>
        </p:spPr>
        <p:txBody>
          <a:bodyPr/>
          <a:lstStyle/>
          <a:p>
            <a:r>
              <a:rPr lang="fr-BE" u="sng" dirty="0"/>
              <a:t>Régulation position vanne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4ED113-053A-EC3D-FBA9-6E10B795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107652"/>
            <a:ext cx="753545" cy="365125"/>
          </a:xfrm>
        </p:spPr>
        <p:txBody>
          <a:bodyPr/>
          <a:lstStyle/>
          <a:p>
            <a:fld id="{1F9DC344-252F-4267-8C9B-BED6B104220E}" type="slidenum">
              <a:rPr lang="fr-FR" smtClean="0"/>
              <a:t>26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0541E86-0E11-5E5D-3D94-E70995209256}"/>
                  </a:ext>
                </a:extLst>
              </p:cNvPr>
              <p:cNvSpPr txBox="1"/>
              <p:nvPr/>
            </p:nvSpPr>
            <p:spPr>
              <a:xfrm>
                <a:off x="3943349" y="1401957"/>
                <a:ext cx="4474509" cy="1060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fr-FR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pos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fr-FR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pos</m:t>
                              </m:r>
                            </m:den>
                          </m:f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fr-FR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pos</m:t>
                              </m:r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0541E86-0E11-5E5D-3D94-E70995209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349" y="1401957"/>
                <a:ext cx="4474509" cy="106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C3E09CC0-8C11-C6AB-A1CB-0D435865C30C}"/>
                  </a:ext>
                </a:extLst>
              </p:cNvPr>
              <p:cNvSpPr txBox="1"/>
              <p:nvPr/>
            </p:nvSpPr>
            <p:spPr>
              <a:xfrm>
                <a:off x="8337737" y="1601159"/>
                <a:ext cx="2638425" cy="9126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sSup>
                            <m:sSupPr>
                              <m:ctrlP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40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den>
                          </m:f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C3E09CC0-8C11-C6AB-A1CB-0D435865C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737" y="1601159"/>
                <a:ext cx="2638425" cy="9126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>
            <a:extLst>
              <a:ext uri="{FF2B5EF4-FFF2-40B4-BE49-F238E27FC236}">
                <a16:creationId xmlns:a16="http://schemas.microsoft.com/office/drawing/2014/main" id="{045779BB-B5B6-6C48-A650-4EB2215769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0"/>
          <a:stretch/>
        </p:blipFill>
        <p:spPr>
          <a:xfrm>
            <a:off x="222873" y="107652"/>
            <a:ext cx="3445481" cy="3462828"/>
          </a:xfrm>
          <a:prstGeom prst="rect">
            <a:avLst/>
          </a:prstGeom>
        </p:spPr>
      </p:pic>
      <p:pic>
        <p:nvPicPr>
          <p:cNvPr id="8" name="Espace réservé du contenu 20">
            <a:extLst>
              <a:ext uri="{FF2B5EF4-FFF2-40B4-BE49-F238E27FC236}">
                <a16:creationId xmlns:a16="http://schemas.microsoft.com/office/drawing/2014/main" id="{3AAE17E5-8C9D-84F1-6962-3E6B9070C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873" y="3707303"/>
            <a:ext cx="11735605" cy="2904464"/>
          </a:xfrm>
        </p:spPr>
      </p:pic>
    </p:spTree>
    <p:extLst>
      <p:ext uri="{BB962C8B-B14F-4D97-AF65-F5344CB8AC3E}">
        <p14:creationId xmlns:p14="http://schemas.microsoft.com/office/powerpoint/2010/main" val="178721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B98F62C9-CEA8-4BE9-44E6-BC2FD343ECFA}"/>
                  </a:ext>
                </a:extLst>
              </p:cNvPr>
              <p:cNvSpPr txBox="1"/>
              <p:nvPr/>
            </p:nvSpPr>
            <p:spPr>
              <a:xfrm>
                <a:off x="8337737" y="1601159"/>
                <a:ext cx="2638425" cy="9126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sSup>
                            <m:sSupPr>
                              <m:ctrlP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40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den>
                          </m:f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B98F62C9-CEA8-4BE9-44E6-BC2FD343E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737" y="1601159"/>
                <a:ext cx="2638425" cy="9126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A725516D-0ADA-01BF-7E31-B225CE737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349" y="609600"/>
            <a:ext cx="7324207" cy="970450"/>
          </a:xfrm>
        </p:spPr>
        <p:txBody>
          <a:bodyPr/>
          <a:lstStyle/>
          <a:p>
            <a:r>
              <a:rPr lang="fr-BE" u="sng" dirty="0"/>
              <a:t>Régulation position vanne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4ED113-053A-EC3D-FBA9-6E10B795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107652"/>
            <a:ext cx="753545" cy="365125"/>
          </a:xfrm>
        </p:spPr>
        <p:txBody>
          <a:bodyPr/>
          <a:lstStyle/>
          <a:p>
            <a:fld id="{1F9DC344-252F-4267-8C9B-BED6B104220E}" type="slidenum">
              <a:rPr lang="fr-FR" smtClean="0"/>
              <a:t>27</a:t>
            </a:fld>
            <a:endParaRPr lang="fr-FR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ADAB440-F13B-7CE2-5FA5-E53C27EB49D3}"/>
              </a:ext>
            </a:extLst>
          </p:cNvPr>
          <p:cNvSpPr/>
          <p:nvPr/>
        </p:nvSpPr>
        <p:spPr>
          <a:xfrm>
            <a:off x="8625873" y="1927969"/>
            <a:ext cx="611981" cy="642793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rgbClr val="92D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C61C032-A6ED-E6D6-20EF-666157C6CE07}"/>
                  </a:ext>
                </a:extLst>
              </p:cNvPr>
              <p:cNvSpPr txBox="1"/>
              <p:nvPr/>
            </p:nvSpPr>
            <p:spPr>
              <a:xfrm>
                <a:off x="8685404" y="2416603"/>
                <a:ext cx="1066800" cy="848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fr-BE" sz="2400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fr-BE" sz="2400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BE" sz="2400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fr-FR" sz="2400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fr-FR" sz="2400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BE" sz="2400" b="1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C61C032-A6ED-E6D6-20EF-666157C6C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404" y="2416603"/>
                <a:ext cx="1066800" cy="84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lipse 13">
            <a:extLst>
              <a:ext uri="{FF2B5EF4-FFF2-40B4-BE49-F238E27FC236}">
                <a16:creationId xmlns:a16="http://schemas.microsoft.com/office/drawing/2014/main" id="{1D8D566C-AA0E-6B61-8516-F1DB8649C5D2}"/>
              </a:ext>
            </a:extLst>
          </p:cNvPr>
          <p:cNvSpPr/>
          <p:nvPr/>
        </p:nvSpPr>
        <p:spPr>
          <a:xfrm>
            <a:off x="9704578" y="1927969"/>
            <a:ext cx="614363" cy="642793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7448998-5230-E817-2E5D-79C8CF15D7BF}"/>
                  </a:ext>
                </a:extLst>
              </p:cNvPr>
              <p:cNvSpPr txBox="1"/>
              <p:nvPr/>
            </p:nvSpPr>
            <p:spPr>
              <a:xfrm>
                <a:off x="9954610" y="2455160"/>
                <a:ext cx="1066800" cy="848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l-GR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ζ</m:t>
                          </m:r>
                        </m:num>
                        <m:den>
                          <m:sSub>
                            <m:sSubPr>
                              <m:ctrlPr>
                                <a:rPr lang="fr-BE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fr-FR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7448998-5230-E817-2E5D-79C8CF15D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4610" y="2455160"/>
                <a:ext cx="1066800" cy="84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ccolade ouvrante 16">
            <a:extLst>
              <a:ext uri="{FF2B5EF4-FFF2-40B4-BE49-F238E27FC236}">
                <a16:creationId xmlns:a16="http://schemas.microsoft.com/office/drawing/2014/main" id="{14D7A60E-10CE-5EA3-3D24-1B5E59C938B8}"/>
              </a:ext>
            </a:extLst>
          </p:cNvPr>
          <p:cNvSpPr/>
          <p:nvPr/>
        </p:nvSpPr>
        <p:spPr>
          <a:xfrm>
            <a:off x="990694" y="4759341"/>
            <a:ext cx="273740" cy="1685335"/>
          </a:xfrm>
          <a:prstGeom prst="leftBrace">
            <a:avLst>
              <a:gd name="adj1" fmla="val 81404"/>
              <a:gd name="adj2" fmla="val 4887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B1BDA5C-8102-DD00-FB11-DF71C3AC808E}"/>
                  </a:ext>
                </a:extLst>
              </p:cNvPr>
              <p:cNvSpPr txBox="1"/>
              <p:nvPr/>
            </p:nvSpPr>
            <p:spPr>
              <a:xfrm>
                <a:off x="1149956" y="5493156"/>
                <a:ext cx="1496219" cy="9450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</m:num>
                        <m:den>
                          <m:sSub>
                            <m:sSubPr>
                              <m:ctrlPr>
                                <a:rPr lang="fr-FR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  <m:r>
                        <a:rPr lang="fr-FR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BE" sz="2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sz="2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l-GR" sz="2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ζ</m:t>
                          </m:r>
                        </m:num>
                        <m:den>
                          <m:sSub>
                            <m:sSubPr>
                              <m:ctrlPr>
                                <a:rPr lang="fr-BE" sz="2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fr-FR" sz="2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B1BDA5C-8102-DD00-FB11-DF71C3AC8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956" y="5493156"/>
                <a:ext cx="1496219" cy="9450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A86010B1-8C0F-D2E7-238B-EAC968D1BA57}"/>
                  </a:ext>
                </a:extLst>
              </p:cNvPr>
              <p:cNvSpPr txBox="1"/>
              <p:nvPr/>
            </p:nvSpPr>
            <p:spPr>
              <a:xfrm>
                <a:off x="1076533" y="4772287"/>
                <a:ext cx="1614489" cy="748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b>
                            <m:sSubPr>
                              <m:ctrlPr>
                                <a:rPr lang="fr-FR" sz="200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  <m:r>
                        <a:rPr lang="fr-FR" sz="2000" b="0" i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BE" sz="20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fr-BE" sz="2000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fr-BE" sz="2000" b="1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BE" sz="2000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fr-FR" sz="2000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fr-FR" sz="2000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A86010B1-8C0F-D2E7-238B-EAC968D1B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533" y="4772287"/>
                <a:ext cx="1614489" cy="7488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BFA9C068-644F-05D1-027C-38C83699ACAA}"/>
                  </a:ext>
                </a:extLst>
              </p:cNvPr>
              <p:cNvSpPr txBox="1"/>
              <p:nvPr/>
            </p:nvSpPr>
            <p:spPr>
              <a:xfrm>
                <a:off x="222873" y="3641357"/>
                <a:ext cx="6558928" cy="954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dirty="0"/>
                  <a:t>On souhaite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fr-B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BE" dirty="0"/>
                  <a:t> le plus faible possible</a:t>
                </a:r>
              </a:p>
              <a:p>
                <a:pPr marL="742950" lvl="1" indent="-285750">
                  <a:buFont typeface="Wingdings" panose="05000000000000000000" pitchFamily="2" charset="2"/>
                  <a:buChar char="è"/>
                </a:pPr>
                <a:r>
                  <a:rPr lang="fr-BE" dirty="0">
                    <a:sym typeface="Wingdings" panose="05000000000000000000" pitchFamily="2" charset="2"/>
                  </a:rPr>
                  <a:t>Solution la plus simple : Correcteur P</a:t>
                </a:r>
              </a:p>
              <a:p>
                <a:pPr marL="742950" lvl="1" indent="-285750">
                  <a:buFont typeface="Wingdings" panose="05000000000000000000" pitchFamily="2" charset="2"/>
                  <a:buChar char="è"/>
                </a:pPr>
                <a:r>
                  <a:rPr lang="fr-BE" dirty="0">
                    <a:sym typeface="Wingdings" panose="05000000000000000000" pitchFamily="2" charset="2"/>
                  </a:rPr>
                  <a:t>Solution la plus efficace (théoriquement) : Correcteur PD</a:t>
                </a:r>
                <a:endParaRPr lang="fr-BE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BFA9C068-644F-05D1-027C-38C83699A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73" y="3641357"/>
                <a:ext cx="6558928" cy="954685"/>
              </a:xfrm>
              <a:prstGeom prst="rect">
                <a:avLst/>
              </a:prstGeom>
              <a:blipFill>
                <a:blip r:embed="rId7"/>
                <a:stretch>
                  <a:fillRect l="-836" t="-3185" b="-891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112D5CF-E40E-E207-51CB-E7A2A7A8955C}"/>
              </a:ext>
            </a:extLst>
          </p:cNvPr>
          <p:cNvCxnSpPr>
            <a:cxnSpLocks/>
          </p:cNvCxnSpPr>
          <p:nvPr/>
        </p:nvCxnSpPr>
        <p:spPr>
          <a:xfrm>
            <a:off x="3429000" y="4263652"/>
            <a:ext cx="12734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C7B804EC-34F7-A7D8-C238-E14CD573CB2C}"/>
                  </a:ext>
                </a:extLst>
              </p:cNvPr>
              <p:cNvSpPr txBox="1"/>
              <p:nvPr/>
            </p:nvSpPr>
            <p:spPr>
              <a:xfrm>
                <a:off x="4578065" y="3934274"/>
                <a:ext cx="19681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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C7B804EC-34F7-A7D8-C238-E14CD573C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065" y="3934274"/>
                <a:ext cx="1968155" cy="400110"/>
              </a:xfrm>
              <a:prstGeom prst="rect">
                <a:avLst/>
              </a:prstGeom>
              <a:blipFill>
                <a:blip r:embed="rId9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age 27">
            <a:extLst>
              <a:ext uri="{FF2B5EF4-FFF2-40B4-BE49-F238E27FC236}">
                <a16:creationId xmlns:a16="http://schemas.microsoft.com/office/drawing/2014/main" id="{A631C207-02BF-5669-76FA-F393EA4FBD3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/>
        </p:blipFill>
        <p:spPr>
          <a:xfrm>
            <a:off x="222873" y="107652"/>
            <a:ext cx="3445481" cy="34628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D48340C-93A9-454F-0987-08AD09AEE67C}"/>
                  </a:ext>
                </a:extLst>
              </p:cNvPr>
              <p:cNvSpPr txBox="1"/>
              <p:nvPr/>
            </p:nvSpPr>
            <p:spPr>
              <a:xfrm>
                <a:off x="3943349" y="1401957"/>
                <a:ext cx="4474509" cy="1060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fr-FR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pos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fr-FR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pos</m:t>
                              </m:r>
                            </m:den>
                          </m:f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fr-FR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pos</m:t>
                              </m:r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D48340C-93A9-454F-0987-08AD09AEE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349" y="1401957"/>
                <a:ext cx="4474509" cy="106086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46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17" grpId="0" animBg="1"/>
      <p:bldP spid="20" grpId="0"/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67955517-6F4A-4F83-1513-472F793F1161}"/>
                  </a:ext>
                </a:extLst>
              </p:cNvPr>
              <p:cNvSpPr txBox="1"/>
              <p:nvPr/>
            </p:nvSpPr>
            <p:spPr>
              <a:xfrm>
                <a:off x="222873" y="3641357"/>
                <a:ext cx="6558928" cy="954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dirty="0"/>
                  <a:t>On souhaite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fr-B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</m:oMath>
                </a14:m>
                <a:endParaRPr lang="fr-BE" dirty="0"/>
              </a:p>
              <a:p>
                <a:pPr marL="742950" lvl="1" indent="-285750">
                  <a:buFont typeface="Wingdings" panose="05000000000000000000" pitchFamily="2" charset="2"/>
                  <a:buChar char="è"/>
                </a:pPr>
                <a:r>
                  <a:rPr lang="fr-BE" dirty="0">
                    <a:sym typeface="Wingdings" panose="05000000000000000000" pitchFamily="2" charset="2"/>
                  </a:rPr>
                  <a:t>Solution la plus simple : Correcteur P</a:t>
                </a:r>
              </a:p>
              <a:p>
                <a:pPr marL="742950" lvl="1" indent="-285750">
                  <a:buFont typeface="Wingdings" panose="05000000000000000000" pitchFamily="2" charset="2"/>
                  <a:buChar char="è"/>
                </a:pPr>
                <a:r>
                  <a:rPr lang="fr-BE" dirty="0">
                    <a:sym typeface="Wingdings" panose="05000000000000000000" pitchFamily="2" charset="2"/>
                  </a:rPr>
                  <a:t>Solution la plus efficace (théoriquement) : Correcteur PD</a:t>
                </a:r>
                <a:endParaRPr lang="fr-BE" dirty="0"/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67955517-6F4A-4F83-1513-472F793F1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73" y="3641357"/>
                <a:ext cx="6558928" cy="954685"/>
              </a:xfrm>
              <a:prstGeom prst="rect">
                <a:avLst/>
              </a:prstGeom>
              <a:blipFill>
                <a:blip r:embed="rId2"/>
                <a:stretch>
                  <a:fillRect l="-836" t="-3185" b="-891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A725516D-0ADA-01BF-7E31-B225CE737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349" y="609600"/>
            <a:ext cx="7324207" cy="970450"/>
          </a:xfrm>
        </p:spPr>
        <p:txBody>
          <a:bodyPr/>
          <a:lstStyle/>
          <a:p>
            <a:r>
              <a:rPr lang="fr-BE" u="sng" dirty="0"/>
              <a:t>Régulation position vanne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4ED113-053A-EC3D-FBA9-6E10B795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107652"/>
            <a:ext cx="753545" cy="365125"/>
          </a:xfrm>
        </p:spPr>
        <p:txBody>
          <a:bodyPr/>
          <a:lstStyle/>
          <a:p>
            <a:fld id="{1F9DC344-252F-4267-8C9B-BED6B104220E}" type="slidenum">
              <a:rPr lang="fr-FR" smtClean="0"/>
              <a:t>28</a:t>
            </a:fld>
            <a:endParaRPr lang="fr-FR" dirty="0"/>
          </a:p>
        </p:txBody>
      </p:sp>
      <p:sp>
        <p:nvSpPr>
          <p:cNvPr id="17" name="Accolade ouvrante 16">
            <a:extLst>
              <a:ext uri="{FF2B5EF4-FFF2-40B4-BE49-F238E27FC236}">
                <a16:creationId xmlns:a16="http://schemas.microsoft.com/office/drawing/2014/main" id="{14D7A60E-10CE-5EA3-3D24-1B5E59C938B8}"/>
              </a:ext>
            </a:extLst>
          </p:cNvPr>
          <p:cNvSpPr/>
          <p:nvPr/>
        </p:nvSpPr>
        <p:spPr>
          <a:xfrm>
            <a:off x="990694" y="4759341"/>
            <a:ext cx="273740" cy="1685335"/>
          </a:xfrm>
          <a:prstGeom prst="leftBrace">
            <a:avLst>
              <a:gd name="adj1" fmla="val 81404"/>
              <a:gd name="adj2" fmla="val 4887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B1BDA5C-8102-DD00-FB11-DF71C3AC808E}"/>
                  </a:ext>
                </a:extLst>
              </p:cNvPr>
              <p:cNvSpPr txBox="1"/>
              <p:nvPr/>
            </p:nvSpPr>
            <p:spPr>
              <a:xfrm>
                <a:off x="1149956" y="5493156"/>
                <a:ext cx="1496219" cy="9450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</m:num>
                        <m:den>
                          <m:sSub>
                            <m:sSubPr>
                              <m:ctrlPr>
                                <a:rPr lang="fr-FR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  <m:r>
                        <a:rPr lang="fr-FR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BE" sz="2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sz="2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l-GR" sz="2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ζ</m:t>
                          </m:r>
                        </m:num>
                        <m:den>
                          <m:sSub>
                            <m:sSubPr>
                              <m:ctrlPr>
                                <a:rPr lang="fr-BE" sz="2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fr-FR" sz="2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B1BDA5C-8102-DD00-FB11-DF71C3AC8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956" y="5493156"/>
                <a:ext cx="1496219" cy="9450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BCAEEB5F-60DC-A6D0-0FF3-29A6A54BF652}"/>
                  </a:ext>
                </a:extLst>
              </p:cNvPr>
              <p:cNvSpPr txBox="1"/>
              <p:nvPr/>
            </p:nvSpPr>
            <p:spPr>
              <a:xfrm>
                <a:off x="1457326" y="3641900"/>
                <a:ext cx="3414712" cy="4006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fr-B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BE" dirty="0"/>
                  <a:t> le plus faible possible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BCAEEB5F-60DC-A6D0-0FF3-29A6A54BF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326" y="3641900"/>
                <a:ext cx="3414712" cy="400687"/>
              </a:xfrm>
              <a:prstGeom prst="rect">
                <a:avLst/>
              </a:prstGeom>
              <a:blipFill>
                <a:blip r:embed="rId4"/>
                <a:stretch>
                  <a:fillRect t="-7576" b="-1515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A86010B1-8C0F-D2E7-238B-EAC968D1BA57}"/>
                  </a:ext>
                </a:extLst>
              </p:cNvPr>
              <p:cNvSpPr txBox="1"/>
              <p:nvPr/>
            </p:nvSpPr>
            <p:spPr>
              <a:xfrm>
                <a:off x="1076533" y="4772287"/>
                <a:ext cx="1614489" cy="748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b>
                            <m:sSubPr>
                              <m:ctrlPr>
                                <a:rPr lang="fr-FR" sz="200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  <m:r>
                        <a:rPr lang="fr-FR" sz="2000" b="0" i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BE" sz="20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fr-BE" sz="2000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fr-BE" sz="2000" b="1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BE" sz="2000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fr-FR" sz="2000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fr-FR" sz="2000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A86010B1-8C0F-D2E7-238B-EAC968D1B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533" y="4772287"/>
                <a:ext cx="1614489" cy="748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EAB8F36-0940-8E28-12F1-C0AEABFAE36C}"/>
                  </a:ext>
                </a:extLst>
              </p:cNvPr>
              <p:cNvSpPr txBox="1"/>
              <p:nvPr/>
            </p:nvSpPr>
            <p:spPr>
              <a:xfrm>
                <a:off x="4578065" y="3237299"/>
                <a:ext cx="1066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ζ</m:t>
                      </m:r>
                      <m:r>
                        <a:rPr lang="fr-FR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fr-FR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fr-BE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EAB8F36-0940-8E28-12F1-C0AEABFAE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065" y="3237299"/>
                <a:ext cx="1066800" cy="400110"/>
              </a:xfrm>
              <a:prstGeom prst="rect">
                <a:avLst/>
              </a:prstGeom>
              <a:blipFill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759AC13-FB41-93C6-B4B7-36DD5FF9C22A}"/>
              </a:ext>
            </a:extLst>
          </p:cNvPr>
          <p:cNvCxnSpPr>
            <a:cxnSpLocks/>
          </p:cNvCxnSpPr>
          <p:nvPr/>
        </p:nvCxnSpPr>
        <p:spPr>
          <a:xfrm flipV="1">
            <a:off x="4137660" y="3551243"/>
            <a:ext cx="495300" cy="25981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èche : double flèche horizontale 22">
            <a:extLst>
              <a:ext uri="{FF2B5EF4-FFF2-40B4-BE49-F238E27FC236}">
                <a16:creationId xmlns:a16="http://schemas.microsoft.com/office/drawing/2014/main" id="{784D9369-AEF7-C2CB-E772-2EA6034A668D}"/>
              </a:ext>
            </a:extLst>
          </p:cNvPr>
          <p:cNvSpPr/>
          <p:nvPr/>
        </p:nvSpPr>
        <p:spPr>
          <a:xfrm>
            <a:off x="2719598" y="5502681"/>
            <a:ext cx="419100" cy="181572"/>
          </a:xfrm>
          <a:prstGeom prst="leftRight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" name="Accolade ouvrante 28">
            <a:extLst>
              <a:ext uri="{FF2B5EF4-FFF2-40B4-BE49-F238E27FC236}">
                <a16:creationId xmlns:a16="http://schemas.microsoft.com/office/drawing/2014/main" id="{11C05D79-F488-FC0A-CC30-1212255462C5}"/>
              </a:ext>
            </a:extLst>
          </p:cNvPr>
          <p:cNvSpPr/>
          <p:nvPr/>
        </p:nvSpPr>
        <p:spPr>
          <a:xfrm>
            <a:off x="3320249" y="5126954"/>
            <a:ext cx="273740" cy="945001"/>
          </a:xfrm>
          <a:prstGeom prst="leftBrace">
            <a:avLst>
              <a:gd name="adj1" fmla="val 45216"/>
              <a:gd name="adj2" fmla="val 4887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10B20EAF-3C65-6A00-EAC5-C3ACA7316480}"/>
                  </a:ext>
                </a:extLst>
              </p:cNvPr>
              <p:cNvSpPr txBox="1"/>
              <p:nvPr/>
            </p:nvSpPr>
            <p:spPr>
              <a:xfrm>
                <a:off x="3593988" y="5540127"/>
                <a:ext cx="1968155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fr-FR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fr-FR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=7.143 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rad</m:t>
                      </m:r>
                      <m:r>
                        <a:rPr lang="fr-FR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fr-BE" sz="2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10B20EAF-3C65-6A00-EAC5-C3ACA7316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988" y="5540127"/>
                <a:ext cx="196815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0EBA15CE-7497-969E-6020-E1B4F46B9AC6}"/>
                  </a:ext>
                </a:extLst>
              </p:cNvPr>
              <p:cNvSpPr txBox="1"/>
              <p:nvPr/>
            </p:nvSpPr>
            <p:spPr>
              <a:xfrm>
                <a:off x="3502337" y="5150463"/>
                <a:ext cx="172096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=204.082</m:t>
                      </m:r>
                    </m:oMath>
                  </m:oMathPara>
                </a14:m>
                <a:endParaRPr lang="fr-BE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0EBA15CE-7497-969E-6020-E1B4F46B9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337" y="5150463"/>
                <a:ext cx="1720961" cy="400110"/>
              </a:xfrm>
              <a:prstGeom prst="rect">
                <a:avLst/>
              </a:prstGeom>
              <a:blipFill>
                <a:blip r:embed="rId1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F0182D53-6D48-9912-220C-742A9E0055BF}"/>
              </a:ext>
            </a:extLst>
          </p:cNvPr>
          <p:cNvCxnSpPr>
            <a:cxnSpLocks/>
          </p:cNvCxnSpPr>
          <p:nvPr/>
        </p:nvCxnSpPr>
        <p:spPr>
          <a:xfrm>
            <a:off x="3429000" y="4263652"/>
            <a:ext cx="12734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68A00583-BF45-E5FF-209D-24FB337C87E8}"/>
                  </a:ext>
                </a:extLst>
              </p:cNvPr>
              <p:cNvSpPr txBox="1"/>
              <p:nvPr/>
            </p:nvSpPr>
            <p:spPr>
              <a:xfrm>
                <a:off x="5644865" y="5269449"/>
                <a:ext cx="4450556" cy="665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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  </m:t>
                      </m:r>
                      <m:sSub>
                        <m:sSubPr>
                          <m:ctrlPr>
                            <a:rPr lang="fr-BE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𝐻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)=</m:t>
                      </m:r>
                      <m:f>
                        <m:f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0.02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68A00583-BF45-E5FF-209D-24FB337C8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865" y="5269449"/>
                <a:ext cx="4450556" cy="6651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5D58C916-552D-75C4-CB7F-0249D1A6435D}"/>
              </a:ext>
            </a:extLst>
          </p:cNvPr>
          <p:cNvSpPr/>
          <p:nvPr/>
        </p:nvSpPr>
        <p:spPr>
          <a:xfrm>
            <a:off x="6426199" y="5148945"/>
            <a:ext cx="3394075" cy="9546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34741C06-E713-214C-677B-BB9B9D240B42}"/>
                  </a:ext>
                </a:extLst>
              </p:cNvPr>
              <p:cNvSpPr txBox="1"/>
              <p:nvPr/>
            </p:nvSpPr>
            <p:spPr>
              <a:xfrm>
                <a:off x="4578065" y="3934274"/>
                <a:ext cx="19681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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34741C06-E713-214C-677B-BB9B9D240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065" y="3934274"/>
                <a:ext cx="1968155" cy="400110"/>
              </a:xfrm>
              <a:prstGeom prst="rect">
                <a:avLst/>
              </a:prstGeom>
              <a:blipFill>
                <a:blip r:embed="rId1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Image 37">
            <a:extLst>
              <a:ext uri="{FF2B5EF4-FFF2-40B4-BE49-F238E27FC236}">
                <a16:creationId xmlns:a16="http://schemas.microsoft.com/office/drawing/2014/main" id="{A917F3E4-D61B-2C27-5278-4B79C982F85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850"/>
          <a:stretch/>
        </p:blipFill>
        <p:spPr>
          <a:xfrm>
            <a:off x="222873" y="107652"/>
            <a:ext cx="3445481" cy="34628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CC15EAE-2FFD-15F1-A53C-00A7C2666A66}"/>
                  </a:ext>
                </a:extLst>
              </p:cNvPr>
              <p:cNvSpPr txBox="1"/>
              <p:nvPr/>
            </p:nvSpPr>
            <p:spPr>
              <a:xfrm>
                <a:off x="8337737" y="1601159"/>
                <a:ext cx="2638425" cy="9126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sSup>
                            <m:sSupPr>
                              <m:ctrlP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40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den>
                          </m:f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CC15EAE-2FFD-15F1-A53C-00A7C2666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737" y="1601159"/>
                <a:ext cx="2638425" cy="91262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llipse 7">
            <a:extLst>
              <a:ext uri="{FF2B5EF4-FFF2-40B4-BE49-F238E27FC236}">
                <a16:creationId xmlns:a16="http://schemas.microsoft.com/office/drawing/2014/main" id="{954CE9E1-D2F2-66F4-A745-F9E1E194FA08}"/>
              </a:ext>
            </a:extLst>
          </p:cNvPr>
          <p:cNvSpPr/>
          <p:nvPr/>
        </p:nvSpPr>
        <p:spPr>
          <a:xfrm>
            <a:off x="8625873" y="1927969"/>
            <a:ext cx="611981" cy="642793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rgbClr val="92D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382F89C2-4B9F-26E5-3A3C-4984068ADE93}"/>
                  </a:ext>
                </a:extLst>
              </p:cNvPr>
              <p:cNvSpPr txBox="1"/>
              <p:nvPr/>
            </p:nvSpPr>
            <p:spPr>
              <a:xfrm>
                <a:off x="8685404" y="2416603"/>
                <a:ext cx="1066800" cy="848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fr-BE" sz="2400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fr-BE" sz="2400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BE" sz="2400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fr-FR" sz="2400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fr-FR" sz="2400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BE" sz="2400" b="1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382F89C2-4B9F-26E5-3A3C-4984068AD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404" y="2416603"/>
                <a:ext cx="1066800" cy="84837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llipse 15">
            <a:extLst>
              <a:ext uri="{FF2B5EF4-FFF2-40B4-BE49-F238E27FC236}">
                <a16:creationId xmlns:a16="http://schemas.microsoft.com/office/drawing/2014/main" id="{DC312FDD-CEB3-18A1-DA0A-3EDFD605CFCD}"/>
              </a:ext>
            </a:extLst>
          </p:cNvPr>
          <p:cNvSpPr/>
          <p:nvPr/>
        </p:nvSpPr>
        <p:spPr>
          <a:xfrm>
            <a:off x="9704578" y="1927969"/>
            <a:ext cx="614363" cy="642793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733382CE-56A6-8C57-46FE-3E31ADC62745}"/>
                  </a:ext>
                </a:extLst>
              </p:cNvPr>
              <p:cNvSpPr txBox="1"/>
              <p:nvPr/>
            </p:nvSpPr>
            <p:spPr>
              <a:xfrm>
                <a:off x="9954610" y="2455160"/>
                <a:ext cx="1066800" cy="848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l-GR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ζ</m:t>
                          </m:r>
                        </m:num>
                        <m:den>
                          <m:sSub>
                            <m:sSubPr>
                              <m:ctrlPr>
                                <a:rPr lang="fr-BE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fr-FR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733382CE-56A6-8C57-46FE-3E31ADC62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4610" y="2455160"/>
                <a:ext cx="1066800" cy="84837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2E2485A2-C880-7194-5777-825ADA89E11F}"/>
                  </a:ext>
                </a:extLst>
              </p:cNvPr>
              <p:cNvSpPr txBox="1"/>
              <p:nvPr/>
            </p:nvSpPr>
            <p:spPr>
              <a:xfrm>
                <a:off x="3943349" y="1401957"/>
                <a:ext cx="4474509" cy="1060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fr-FR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pos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fr-FR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pos</m:t>
                              </m:r>
                            </m:den>
                          </m:f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fr-FR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pos</m:t>
                              </m:r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2E2485A2-C880-7194-5777-825ADA89E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349" y="1401957"/>
                <a:ext cx="4474509" cy="106086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6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3" grpId="0" animBg="1"/>
      <p:bldP spid="29" grpId="0" animBg="1"/>
      <p:bldP spid="31" grpId="0"/>
      <p:bldP spid="34" grpId="0"/>
      <p:bldP spid="3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67955517-6F4A-4F83-1513-472F793F1161}"/>
                  </a:ext>
                </a:extLst>
              </p:cNvPr>
              <p:cNvSpPr txBox="1"/>
              <p:nvPr/>
            </p:nvSpPr>
            <p:spPr>
              <a:xfrm>
                <a:off x="222873" y="3641357"/>
                <a:ext cx="6558928" cy="954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dirty="0"/>
                  <a:t>On souhaite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fr-B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</m:oMath>
                </a14:m>
                <a:endParaRPr lang="fr-BE" dirty="0"/>
              </a:p>
              <a:p>
                <a:pPr marL="742950" lvl="1" indent="-285750">
                  <a:buFont typeface="Wingdings" panose="05000000000000000000" pitchFamily="2" charset="2"/>
                  <a:buChar char="è"/>
                </a:pPr>
                <a:r>
                  <a:rPr lang="fr-BE" dirty="0">
                    <a:sym typeface="Wingdings" panose="05000000000000000000" pitchFamily="2" charset="2"/>
                  </a:rPr>
                  <a:t>Solution la plus simple : Correcteur P</a:t>
                </a:r>
              </a:p>
              <a:p>
                <a:pPr marL="742950" lvl="1" indent="-285750">
                  <a:buFont typeface="Wingdings" panose="05000000000000000000" pitchFamily="2" charset="2"/>
                  <a:buChar char="è"/>
                </a:pPr>
                <a:r>
                  <a:rPr lang="fr-BE" dirty="0">
                    <a:sym typeface="Wingdings" panose="05000000000000000000" pitchFamily="2" charset="2"/>
                  </a:rPr>
                  <a:t>Solution la plus efficace (théoriquement) : Correcteur PD</a:t>
                </a:r>
                <a:endParaRPr lang="fr-BE" dirty="0"/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67955517-6F4A-4F83-1513-472F793F1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73" y="3641357"/>
                <a:ext cx="6558928" cy="954685"/>
              </a:xfrm>
              <a:prstGeom prst="rect">
                <a:avLst/>
              </a:prstGeom>
              <a:blipFill>
                <a:blip r:embed="rId2"/>
                <a:stretch>
                  <a:fillRect l="-836" t="-3185" b="-891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A725516D-0ADA-01BF-7E31-B225CE737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349" y="609600"/>
            <a:ext cx="7324207" cy="970450"/>
          </a:xfrm>
        </p:spPr>
        <p:txBody>
          <a:bodyPr/>
          <a:lstStyle/>
          <a:p>
            <a:r>
              <a:rPr lang="fr-BE" u="sng" dirty="0"/>
              <a:t>Régulation position vanne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4ED113-053A-EC3D-FBA9-6E10B795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107652"/>
            <a:ext cx="753545" cy="365125"/>
          </a:xfrm>
        </p:spPr>
        <p:txBody>
          <a:bodyPr/>
          <a:lstStyle/>
          <a:p>
            <a:fld id="{1F9DC344-252F-4267-8C9B-BED6B104220E}" type="slidenum">
              <a:rPr lang="fr-FR" smtClean="0"/>
              <a:t>29</a:t>
            </a:fld>
            <a:endParaRPr lang="fr-FR" dirty="0"/>
          </a:p>
        </p:txBody>
      </p:sp>
      <p:sp>
        <p:nvSpPr>
          <p:cNvPr id="17" name="Accolade ouvrante 16">
            <a:extLst>
              <a:ext uri="{FF2B5EF4-FFF2-40B4-BE49-F238E27FC236}">
                <a16:creationId xmlns:a16="http://schemas.microsoft.com/office/drawing/2014/main" id="{14D7A60E-10CE-5EA3-3D24-1B5E59C938B8}"/>
              </a:ext>
            </a:extLst>
          </p:cNvPr>
          <p:cNvSpPr/>
          <p:nvPr/>
        </p:nvSpPr>
        <p:spPr>
          <a:xfrm>
            <a:off x="990694" y="4759341"/>
            <a:ext cx="273740" cy="1685335"/>
          </a:xfrm>
          <a:prstGeom prst="leftBrace">
            <a:avLst>
              <a:gd name="adj1" fmla="val 81404"/>
              <a:gd name="adj2" fmla="val 4887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B1BDA5C-8102-DD00-FB11-DF71C3AC808E}"/>
                  </a:ext>
                </a:extLst>
              </p:cNvPr>
              <p:cNvSpPr txBox="1"/>
              <p:nvPr/>
            </p:nvSpPr>
            <p:spPr>
              <a:xfrm>
                <a:off x="1149956" y="5493156"/>
                <a:ext cx="1496219" cy="9450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fr-FR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  <m:r>
                        <a:rPr lang="fr-FR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BE" sz="2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sz="2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l-GR" sz="2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ζ</m:t>
                          </m:r>
                        </m:num>
                        <m:den>
                          <m:sSub>
                            <m:sSubPr>
                              <m:ctrlPr>
                                <a:rPr lang="fr-BE" sz="2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fr-FR" sz="2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B1BDA5C-8102-DD00-FB11-DF71C3AC8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956" y="5493156"/>
                <a:ext cx="1496219" cy="9450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A86010B1-8C0F-D2E7-238B-EAC968D1BA57}"/>
                  </a:ext>
                </a:extLst>
              </p:cNvPr>
              <p:cNvSpPr txBox="1"/>
              <p:nvPr/>
            </p:nvSpPr>
            <p:spPr>
              <a:xfrm>
                <a:off x="1076533" y="4772287"/>
                <a:ext cx="1614489" cy="748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0.2</m:t>
                          </m:r>
                        </m:num>
                        <m:den>
                          <m:sSub>
                            <m:sSubPr>
                              <m:ctrlPr>
                                <a:rPr lang="fr-FR" sz="200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  <m:r>
                        <a:rPr lang="fr-FR" sz="2000" b="0" i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BE" sz="20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fr-BE" sz="2000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fr-BE" sz="2000" b="1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BE" sz="2000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fr-FR" sz="2000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fr-FR" sz="2000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A86010B1-8C0F-D2E7-238B-EAC968D1B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533" y="4772287"/>
                <a:ext cx="1614489" cy="7488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BCAEEB5F-60DC-A6D0-0FF3-29A6A54BF652}"/>
                  </a:ext>
                </a:extLst>
              </p:cNvPr>
              <p:cNvSpPr txBox="1"/>
              <p:nvPr/>
            </p:nvSpPr>
            <p:spPr>
              <a:xfrm>
                <a:off x="1457326" y="3638725"/>
                <a:ext cx="3414712" cy="4006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fr-B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BE" dirty="0"/>
                  <a:t> le plus faible possible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BCAEEB5F-60DC-A6D0-0FF3-29A6A54BF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326" y="3638725"/>
                <a:ext cx="3414712" cy="400687"/>
              </a:xfrm>
              <a:prstGeom prst="rect">
                <a:avLst/>
              </a:prstGeom>
              <a:blipFill>
                <a:blip r:embed="rId9"/>
                <a:stretch>
                  <a:fillRect t="-9091" b="-1515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EAB8F36-0940-8E28-12F1-C0AEABFAE36C}"/>
                  </a:ext>
                </a:extLst>
              </p:cNvPr>
              <p:cNvSpPr txBox="1"/>
              <p:nvPr/>
            </p:nvSpPr>
            <p:spPr>
              <a:xfrm>
                <a:off x="4578065" y="3237299"/>
                <a:ext cx="1066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ζ</m:t>
                      </m:r>
                      <m:r>
                        <a:rPr lang="fr-FR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fr-FR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fr-BE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EAB8F36-0940-8E28-12F1-C0AEABFAE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065" y="3237299"/>
                <a:ext cx="1066800" cy="400110"/>
              </a:xfrm>
              <a:prstGeom prst="rect">
                <a:avLst/>
              </a:prstGeom>
              <a:blipFill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759AC13-FB41-93C6-B4B7-36DD5FF9C22A}"/>
              </a:ext>
            </a:extLst>
          </p:cNvPr>
          <p:cNvCxnSpPr>
            <a:cxnSpLocks/>
          </p:cNvCxnSpPr>
          <p:nvPr/>
        </p:nvCxnSpPr>
        <p:spPr>
          <a:xfrm flipV="1">
            <a:off x="4137660" y="3551243"/>
            <a:ext cx="495300" cy="25981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èche : double flèche horizontale 22">
            <a:extLst>
              <a:ext uri="{FF2B5EF4-FFF2-40B4-BE49-F238E27FC236}">
                <a16:creationId xmlns:a16="http://schemas.microsoft.com/office/drawing/2014/main" id="{784D9369-AEF7-C2CB-E772-2EA6034A668D}"/>
              </a:ext>
            </a:extLst>
          </p:cNvPr>
          <p:cNvSpPr/>
          <p:nvPr/>
        </p:nvSpPr>
        <p:spPr>
          <a:xfrm>
            <a:off x="2719598" y="5502681"/>
            <a:ext cx="419100" cy="181572"/>
          </a:xfrm>
          <a:prstGeom prst="leftRight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" name="Accolade ouvrante 28">
            <a:extLst>
              <a:ext uri="{FF2B5EF4-FFF2-40B4-BE49-F238E27FC236}">
                <a16:creationId xmlns:a16="http://schemas.microsoft.com/office/drawing/2014/main" id="{11C05D79-F488-FC0A-CC30-1212255462C5}"/>
              </a:ext>
            </a:extLst>
          </p:cNvPr>
          <p:cNvSpPr/>
          <p:nvPr/>
        </p:nvSpPr>
        <p:spPr>
          <a:xfrm>
            <a:off x="3320249" y="5126954"/>
            <a:ext cx="273740" cy="945001"/>
          </a:xfrm>
          <a:prstGeom prst="leftBrace">
            <a:avLst>
              <a:gd name="adj1" fmla="val 45216"/>
              <a:gd name="adj2" fmla="val 4887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10B20EAF-3C65-6A00-EAC5-C3ACA7316480}"/>
                  </a:ext>
                </a:extLst>
              </p:cNvPr>
              <p:cNvSpPr txBox="1"/>
              <p:nvPr/>
            </p:nvSpPr>
            <p:spPr>
              <a:xfrm>
                <a:off x="3593988" y="5540127"/>
                <a:ext cx="1968155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fr-FR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fr-FR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=7.143 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rad</m:t>
                      </m:r>
                      <m:r>
                        <a:rPr lang="fr-FR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fr-BE" sz="2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10B20EAF-3C65-6A00-EAC5-C3ACA7316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988" y="5540127"/>
                <a:ext cx="196815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0EBA15CE-7497-969E-6020-E1B4F46B9AC6}"/>
                  </a:ext>
                </a:extLst>
              </p:cNvPr>
              <p:cNvSpPr txBox="1"/>
              <p:nvPr/>
            </p:nvSpPr>
            <p:spPr>
              <a:xfrm>
                <a:off x="3502337" y="5150463"/>
                <a:ext cx="172096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=10.2014</m:t>
                      </m:r>
                    </m:oMath>
                  </m:oMathPara>
                </a14:m>
                <a:endParaRPr lang="fr-BE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0EBA15CE-7497-969E-6020-E1B4F46B9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337" y="5150463"/>
                <a:ext cx="1720961" cy="400110"/>
              </a:xfrm>
              <a:prstGeom prst="rect">
                <a:avLst/>
              </a:prstGeom>
              <a:blipFill>
                <a:blip r:embed="rId1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F0182D53-6D48-9912-220C-742A9E0055BF}"/>
              </a:ext>
            </a:extLst>
          </p:cNvPr>
          <p:cNvCxnSpPr>
            <a:cxnSpLocks/>
          </p:cNvCxnSpPr>
          <p:nvPr/>
        </p:nvCxnSpPr>
        <p:spPr>
          <a:xfrm>
            <a:off x="3429000" y="4263652"/>
            <a:ext cx="12734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68A00583-BF45-E5FF-209D-24FB337C87E8}"/>
                  </a:ext>
                </a:extLst>
              </p:cNvPr>
              <p:cNvSpPr txBox="1"/>
              <p:nvPr/>
            </p:nvSpPr>
            <p:spPr>
              <a:xfrm>
                <a:off x="5644865" y="5269449"/>
                <a:ext cx="4450556" cy="665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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  </m:t>
                      </m:r>
                      <m:sSub>
                        <m:sSubPr>
                          <m:ctrlPr>
                            <a:rPr lang="fr-BE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𝐻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)=</m:t>
                      </m:r>
                      <m:f>
                        <m:f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0.05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0.02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68A00583-BF45-E5FF-209D-24FB337C8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865" y="5269449"/>
                <a:ext cx="4450556" cy="6651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5D58C916-552D-75C4-CB7F-0249D1A6435D}"/>
              </a:ext>
            </a:extLst>
          </p:cNvPr>
          <p:cNvSpPr/>
          <p:nvPr/>
        </p:nvSpPr>
        <p:spPr>
          <a:xfrm>
            <a:off x="6426199" y="5148945"/>
            <a:ext cx="3394075" cy="9546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34741C06-E713-214C-677B-BB9B9D240B42}"/>
                  </a:ext>
                </a:extLst>
              </p:cNvPr>
              <p:cNvSpPr txBox="1"/>
              <p:nvPr/>
            </p:nvSpPr>
            <p:spPr>
              <a:xfrm>
                <a:off x="4578065" y="3934274"/>
                <a:ext cx="19681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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34741C06-E713-214C-677B-BB9B9D240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065" y="3934274"/>
                <a:ext cx="1968155" cy="400110"/>
              </a:xfrm>
              <a:prstGeom prst="rect">
                <a:avLst/>
              </a:prstGeom>
              <a:blipFill>
                <a:blip r:embed="rId1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Image 37">
            <a:extLst>
              <a:ext uri="{FF2B5EF4-FFF2-40B4-BE49-F238E27FC236}">
                <a16:creationId xmlns:a16="http://schemas.microsoft.com/office/drawing/2014/main" id="{A917F3E4-D61B-2C27-5278-4B79C982F85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/>
        </p:blipFill>
        <p:spPr>
          <a:xfrm>
            <a:off x="222873" y="107652"/>
            <a:ext cx="3445481" cy="34628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A97D1255-C172-0944-9A22-BA47CEAFA1C4}"/>
                  </a:ext>
                </a:extLst>
              </p:cNvPr>
              <p:cNvSpPr txBox="1"/>
              <p:nvPr/>
            </p:nvSpPr>
            <p:spPr>
              <a:xfrm>
                <a:off x="8337737" y="1601159"/>
                <a:ext cx="2638425" cy="894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.2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sSup>
                            <m:sSupPr>
                              <m:ctrlP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den>
                          </m:f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A97D1255-C172-0944-9A22-BA47CEAFA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737" y="1601159"/>
                <a:ext cx="2638425" cy="89434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llipse 7">
            <a:extLst>
              <a:ext uri="{FF2B5EF4-FFF2-40B4-BE49-F238E27FC236}">
                <a16:creationId xmlns:a16="http://schemas.microsoft.com/office/drawing/2014/main" id="{7491A6A1-ACB3-7650-644B-B1F6BE7BD349}"/>
              </a:ext>
            </a:extLst>
          </p:cNvPr>
          <p:cNvSpPr/>
          <p:nvPr/>
        </p:nvSpPr>
        <p:spPr>
          <a:xfrm>
            <a:off x="8625873" y="1927969"/>
            <a:ext cx="611981" cy="642793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rgbClr val="92D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240657D-39F2-AB22-B9FD-A4FD86C8B633}"/>
                  </a:ext>
                </a:extLst>
              </p:cNvPr>
              <p:cNvSpPr txBox="1"/>
              <p:nvPr/>
            </p:nvSpPr>
            <p:spPr>
              <a:xfrm>
                <a:off x="8685404" y="2416603"/>
                <a:ext cx="1066800" cy="848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fr-BE" sz="2400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fr-BE" sz="2400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BE" sz="2400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fr-FR" sz="2400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fr-FR" sz="2400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BE" sz="2400" b="1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240657D-39F2-AB22-B9FD-A4FD86C8B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404" y="2416603"/>
                <a:ext cx="1066800" cy="84837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llipse 15">
            <a:extLst>
              <a:ext uri="{FF2B5EF4-FFF2-40B4-BE49-F238E27FC236}">
                <a16:creationId xmlns:a16="http://schemas.microsoft.com/office/drawing/2014/main" id="{A4580F0B-B735-E450-BF5B-563E61681B5E}"/>
              </a:ext>
            </a:extLst>
          </p:cNvPr>
          <p:cNvSpPr/>
          <p:nvPr/>
        </p:nvSpPr>
        <p:spPr>
          <a:xfrm>
            <a:off x="9704578" y="1927969"/>
            <a:ext cx="614363" cy="642793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52F387E-736B-A2B3-5976-128F66FAFB2A}"/>
                  </a:ext>
                </a:extLst>
              </p:cNvPr>
              <p:cNvSpPr txBox="1"/>
              <p:nvPr/>
            </p:nvSpPr>
            <p:spPr>
              <a:xfrm>
                <a:off x="9954610" y="2455160"/>
                <a:ext cx="1066800" cy="848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l-GR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ζ</m:t>
                          </m:r>
                        </m:num>
                        <m:den>
                          <m:sSub>
                            <m:sSubPr>
                              <m:ctrlPr>
                                <a:rPr lang="fr-BE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fr-FR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52F387E-736B-A2B3-5976-128F66FAF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4610" y="2455160"/>
                <a:ext cx="1066800" cy="84837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4C99A080-A2D2-3E7E-A0E4-5C2193C89459}"/>
                  </a:ext>
                </a:extLst>
              </p:cNvPr>
              <p:cNvSpPr txBox="1"/>
              <p:nvPr/>
            </p:nvSpPr>
            <p:spPr>
              <a:xfrm>
                <a:off x="3943349" y="1401957"/>
                <a:ext cx="4474509" cy="1060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fr-FR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pos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fr-FR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pos</m:t>
                              </m:r>
                            </m:den>
                          </m:f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fr-FR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fr-FR" baseline="-25000" dirty="0">
                                  <a:ln>
                                    <a:solidFill>
                                      <a:srgbClr val="404040">
                                        <a:alpha val="10000"/>
                                      </a:srgbClr>
                                    </a:solidFill>
                                  </a:ln>
                                </a:rPr>
                                <m:t>pos</m:t>
                              </m:r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4C99A080-A2D2-3E7E-A0E4-5C2193C89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349" y="1401957"/>
                <a:ext cx="4474509" cy="106086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Image 39">
            <a:extLst>
              <a:ext uri="{FF2B5EF4-FFF2-40B4-BE49-F238E27FC236}">
                <a16:creationId xmlns:a16="http://schemas.microsoft.com/office/drawing/2014/main" id="{416EA6FB-3491-2327-2914-5B5EC79C6B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565" y="1547631"/>
            <a:ext cx="11648075" cy="482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9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B2CAB3-DE22-C5A9-6CE8-92D9F40D1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BE" sz="3700" dirty="0"/>
              <a:t>Mise en commun des observations/réponses</a:t>
            </a:r>
            <a:br>
              <a:rPr lang="fr-BE" sz="3700" dirty="0"/>
            </a:br>
            <a:br>
              <a:rPr lang="fr-BE" sz="3700" dirty="0"/>
            </a:br>
            <a:r>
              <a:rPr lang="fr-BE" sz="4000" dirty="0"/>
              <a:t>Observation de la stabilité du modèle</a:t>
            </a:r>
            <a:endParaRPr lang="fr-BE" sz="3700" dirty="0"/>
          </a:p>
        </p:txBody>
      </p:sp>
      <p:pic>
        <p:nvPicPr>
          <p:cNvPr id="27" name="Graphic 7" descr="Chat Bubble">
            <a:extLst>
              <a:ext uri="{FF2B5EF4-FFF2-40B4-BE49-F238E27FC236}">
                <a16:creationId xmlns:a16="http://schemas.microsoft.com/office/drawing/2014/main" id="{5B8133E7-A757-40F0-D3F1-83AEB9DD7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4617" y="643463"/>
            <a:ext cx="3249553" cy="32495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51E712-2B59-3221-0A45-4D88A078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18082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F9DC344-252F-4267-8C9B-BED6B104220E}" type="slidenum">
              <a:rPr lang="en-US" smtClean="0"/>
              <a:pPr defTabSz="914400"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3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7">
            <a:extLst>
              <a:ext uri="{FF2B5EF4-FFF2-40B4-BE49-F238E27FC236}">
                <a16:creationId xmlns:a16="http://schemas.microsoft.com/office/drawing/2014/main" id="{1D8F524C-E093-2D9D-055E-24CE68C46B6A}"/>
              </a:ext>
            </a:extLst>
          </p:cNvPr>
          <p:cNvGrpSpPr>
            <a:grpSpLocks/>
          </p:cNvGrpSpPr>
          <p:nvPr/>
        </p:nvGrpSpPr>
        <p:grpSpPr bwMode="auto">
          <a:xfrm>
            <a:off x="2130314" y="1685077"/>
            <a:ext cx="8181975" cy="4929187"/>
            <a:chOff x="920" y="1104"/>
            <a:chExt cx="3927" cy="2158"/>
          </a:xfrm>
        </p:grpSpPr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3A4EA6F9-0397-45D3-9B94-CAE872C23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" y="1104"/>
              <a:ext cx="3927" cy="2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BE" altLang="fr-FR" sz="2800" b="0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ahom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Picture 9">
              <a:extLst>
                <a:ext uri="{FF2B5EF4-FFF2-40B4-BE49-F238E27FC236}">
                  <a16:creationId xmlns:a16="http://schemas.microsoft.com/office/drawing/2014/main" id="{B9D4C39A-7EC0-254B-AFDE-F90567455D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56" y="1182"/>
              <a:ext cx="3648" cy="19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93EAC962-A1CC-7C73-9656-98B149F533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762"/>
          <a:stretch/>
        </p:blipFill>
        <p:spPr>
          <a:xfrm>
            <a:off x="5943601" y="5022056"/>
            <a:ext cx="790686" cy="124301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E4B5A95-2A2E-38EE-FE93-540A66C6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u="sng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Régulation de niveau : </a:t>
            </a:r>
            <a:r>
              <a:rPr lang="fr-BE" u="sng" dirty="0"/>
              <a:t>Schéma global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A8D88D-0933-6566-F922-F4D755EC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30</a:t>
            </a:fld>
            <a:endParaRPr lang="fr-FR" dirty="0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3128C696-D1D1-F466-6628-70ED4C37CA6F}"/>
              </a:ext>
            </a:extLst>
          </p:cNvPr>
          <p:cNvSpPr>
            <a:spLocks/>
          </p:cNvSpPr>
          <p:nvPr/>
        </p:nvSpPr>
        <p:spPr bwMode="auto">
          <a:xfrm>
            <a:off x="2396067" y="1936750"/>
            <a:ext cx="4072466" cy="4240952"/>
          </a:xfrm>
          <a:custGeom>
            <a:avLst/>
            <a:gdLst>
              <a:gd name="T0" fmla="*/ 2147483646 w 2627"/>
              <a:gd name="T1" fmla="*/ 2147483646 h 2730"/>
              <a:gd name="T2" fmla="*/ 2147483646 w 2627"/>
              <a:gd name="T3" fmla="*/ 2147483646 h 2730"/>
              <a:gd name="T4" fmla="*/ 2147483646 w 2627"/>
              <a:gd name="T5" fmla="*/ 2147483646 h 2730"/>
              <a:gd name="T6" fmla="*/ 0 w 2627"/>
              <a:gd name="T7" fmla="*/ 2147483646 h 2730"/>
              <a:gd name="T8" fmla="*/ 0 w 2627"/>
              <a:gd name="T9" fmla="*/ 0 h 2730"/>
              <a:gd name="T10" fmla="*/ 2147483646 w 2627"/>
              <a:gd name="T11" fmla="*/ 0 h 2730"/>
              <a:gd name="T12" fmla="*/ 2147483646 w 2627"/>
              <a:gd name="T13" fmla="*/ 2147483646 h 2730"/>
              <a:gd name="T14" fmla="*/ 2147483646 w 2627"/>
              <a:gd name="T15" fmla="*/ 2147483646 h 2730"/>
              <a:gd name="T16" fmla="*/ 2147483646 w 2627"/>
              <a:gd name="T17" fmla="*/ 2147483646 h 2730"/>
              <a:gd name="T18" fmla="*/ 2147483646 w 2627"/>
              <a:gd name="T19" fmla="*/ 2147483646 h 2730"/>
              <a:gd name="T20" fmla="*/ 2147483646 w 2627"/>
              <a:gd name="T21" fmla="*/ 2147483646 h 2730"/>
              <a:gd name="T22" fmla="*/ 2147483646 w 2627"/>
              <a:gd name="T23" fmla="*/ 2147483646 h 2730"/>
              <a:gd name="T24" fmla="*/ 2147483646 w 2627"/>
              <a:gd name="T25" fmla="*/ 2147483646 h 2730"/>
              <a:gd name="T26" fmla="*/ 2147483646 w 2627"/>
              <a:gd name="T27" fmla="*/ 2147483646 h 273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627" h="2730">
                <a:moveTo>
                  <a:pt x="2177" y="2123"/>
                </a:moveTo>
                <a:lnTo>
                  <a:pt x="2114" y="2123"/>
                </a:lnTo>
                <a:lnTo>
                  <a:pt x="2114" y="2730"/>
                </a:lnTo>
                <a:lnTo>
                  <a:pt x="0" y="2730"/>
                </a:lnTo>
                <a:lnTo>
                  <a:pt x="0" y="0"/>
                </a:lnTo>
                <a:lnTo>
                  <a:pt x="1278" y="0"/>
                </a:lnTo>
                <a:lnTo>
                  <a:pt x="1278" y="347"/>
                </a:lnTo>
                <a:lnTo>
                  <a:pt x="2627" y="347"/>
                </a:lnTo>
                <a:lnTo>
                  <a:pt x="2627" y="1965"/>
                </a:lnTo>
                <a:cubicBezTo>
                  <a:pt x="2498" y="1999"/>
                  <a:pt x="2364" y="2018"/>
                  <a:pt x="2240" y="2068"/>
                </a:cubicBezTo>
                <a:cubicBezTo>
                  <a:pt x="2200" y="2084"/>
                  <a:pt x="2238" y="2131"/>
                  <a:pt x="2248" y="2146"/>
                </a:cubicBezTo>
                <a:cubicBezTo>
                  <a:pt x="2256" y="2144"/>
                  <a:pt x="2266" y="2145"/>
                  <a:pt x="2272" y="2139"/>
                </a:cubicBezTo>
                <a:cubicBezTo>
                  <a:pt x="2278" y="2133"/>
                  <a:pt x="2288" y="2117"/>
                  <a:pt x="2280" y="2115"/>
                </a:cubicBezTo>
                <a:cubicBezTo>
                  <a:pt x="2247" y="2107"/>
                  <a:pt x="2211" y="2123"/>
                  <a:pt x="2177" y="2123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BE" sz="2800" b="0" i="0" u="none" strike="noStrike" kern="0" cap="none" spc="0" normalizeH="0" baseline="0" noProof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12">
                <a:extLst>
                  <a:ext uri="{FF2B5EF4-FFF2-40B4-BE49-F238E27FC236}">
                    <a16:creationId xmlns:a16="http://schemas.microsoft.com/office/drawing/2014/main" id="{5C3BF0D5-2171-D9CD-BE21-20ADFDFE9A59}"/>
                  </a:ext>
                </a:extLst>
              </p:cNvPr>
              <p:cNvSpPr txBox="1"/>
              <p:nvPr/>
            </p:nvSpPr>
            <p:spPr bwMode="auto">
              <a:xfrm>
                <a:off x="2413672" y="3633121"/>
                <a:ext cx="4054861" cy="77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𝐻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fr-F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𝑠</m:t>
                      </m:r>
                      <m:r>
                        <a:rPr lang="fr-F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)=</m:t>
                      </m:r>
                      <m:f>
                        <m:fPr>
                          <m:ctrlPr>
                            <a:rPr lang="fr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B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B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+0.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Object 12">
                <a:extLst>
                  <a:ext uri="{FF2B5EF4-FFF2-40B4-BE49-F238E27FC236}">
                    <a16:creationId xmlns:a16="http://schemas.microsoft.com/office/drawing/2014/main" id="{5C3BF0D5-2171-D9CD-BE21-20ADFDFE9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3672" y="3633121"/>
                <a:ext cx="4054861" cy="7747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44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id="{4C4B1F1D-C8C9-7D5F-3C4D-9D4F95DC6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301" y="4240217"/>
            <a:ext cx="10572750" cy="240765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E4B5A95-2A2E-38EE-FE93-540A66C6A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2330" y="374356"/>
            <a:ext cx="3692381" cy="970450"/>
          </a:xfrm>
        </p:spPr>
        <p:txBody>
          <a:bodyPr/>
          <a:lstStyle/>
          <a:p>
            <a:r>
              <a:rPr lang="fr-BE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fr-BE" u="sng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fr-BE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(s)</a:t>
            </a:r>
            <a:r>
              <a:rPr lang="fr-BE" u="sng" dirty="0"/>
              <a:t>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A8D88D-0933-6566-F922-F4D755EC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93368"/>
            <a:ext cx="753545" cy="365125"/>
          </a:xfrm>
        </p:spPr>
        <p:txBody>
          <a:bodyPr/>
          <a:lstStyle/>
          <a:p>
            <a:fld id="{1F9DC344-252F-4267-8C9B-BED6B104220E}" type="slidenum">
              <a:rPr lang="fr-FR" smtClean="0"/>
              <a:t>31</a:t>
            </a:fld>
            <a:endParaRPr lang="fr-FR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7F0F0A7-9304-EF36-E568-72D32E392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00923" y="93368"/>
            <a:ext cx="6624453" cy="39931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0C6A0A9E-F7D3-971A-BF9D-7D122660CFE0}"/>
                  </a:ext>
                </a:extLst>
              </p:cNvPr>
              <p:cNvSpPr txBox="1"/>
              <p:nvPr/>
            </p:nvSpPr>
            <p:spPr>
              <a:xfrm>
                <a:off x="7833256" y="1580050"/>
                <a:ext cx="3444949" cy="1288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0C6A0A9E-F7D3-971A-BF9D-7D122660C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256" y="1580050"/>
                <a:ext cx="3444949" cy="12884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1C2CDCDE-41B7-E620-996A-3BB33E718ECD}"/>
                  </a:ext>
                </a:extLst>
              </p:cNvPr>
              <p:cNvSpPr txBox="1"/>
              <p:nvPr/>
            </p:nvSpPr>
            <p:spPr>
              <a:xfrm>
                <a:off x="8857346" y="2868480"/>
                <a:ext cx="18052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1C2CDCDE-41B7-E620-996A-3BB33E718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346" y="2868480"/>
                <a:ext cx="1805210" cy="400110"/>
              </a:xfrm>
              <a:prstGeom prst="rect">
                <a:avLst/>
              </a:prstGeom>
              <a:blipFill>
                <a:blip r:embed="rId6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e 26">
            <a:extLst>
              <a:ext uri="{FF2B5EF4-FFF2-40B4-BE49-F238E27FC236}">
                <a16:creationId xmlns:a16="http://schemas.microsoft.com/office/drawing/2014/main" id="{9BAD2589-9626-42D6-E01B-28BFDC7B6F6D}"/>
              </a:ext>
            </a:extLst>
          </p:cNvPr>
          <p:cNvGrpSpPr/>
          <p:nvPr/>
        </p:nvGrpSpPr>
        <p:grpSpPr>
          <a:xfrm>
            <a:off x="8349323" y="2734392"/>
            <a:ext cx="494435" cy="449622"/>
            <a:chOff x="9911627" y="3708257"/>
            <a:chExt cx="494435" cy="449622"/>
          </a:xfrm>
        </p:grpSpPr>
        <p:sp>
          <p:nvSpPr>
            <p:cNvPr id="28" name="Flèche : droite 27">
              <a:extLst>
                <a:ext uri="{FF2B5EF4-FFF2-40B4-BE49-F238E27FC236}">
                  <a16:creationId xmlns:a16="http://schemas.microsoft.com/office/drawing/2014/main" id="{DF3126B4-EBF5-EC26-1026-7357F5DE6A4F}"/>
                </a:ext>
              </a:extLst>
            </p:cNvPr>
            <p:cNvSpPr/>
            <p:nvPr/>
          </p:nvSpPr>
          <p:spPr>
            <a:xfrm>
              <a:off x="9911627" y="3953483"/>
              <a:ext cx="494435" cy="204396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BE">
                <a:solidFill>
                  <a:schemeClr val="tx1"/>
                </a:solidFill>
              </a:endParaRP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7468A708-E22D-7BF9-D69D-0EC05F5FA37C}"/>
                </a:ext>
              </a:extLst>
            </p:cNvPr>
            <p:cNvSpPr txBox="1"/>
            <p:nvPr/>
          </p:nvSpPr>
          <p:spPr>
            <a:xfrm>
              <a:off x="9911628" y="3708257"/>
              <a:ext cx="361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BE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ℒ</a:t>
              </a:r>
              <a:endParaRPr lang="fr-BE" dirty="0">
                <a:latin typeface="Kunstler Script" panose="030304020206070D0D06" pitchFamily="66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2393B1A-26D0-7498-AE09-62CCE148A653}"/>
                  </a:ext>
                </a:extLst>
              </p:cNvPr>
              <p:cNvSpPr txBox="1"/>
              <p:nvPr/>
            </p:nvSpPr>
            <p:spPr>
              <a:xfrm>
                <a:off x="8359255" y="3362654"/>
                <a:ext cx="2058532" cy="597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  </m:t>
                      </m:r>
                      <m:box>
                        <m:box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brk m:alnAt="63"/>
                            </m:r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𝑠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) = </m:t>
                          </m:r>
                          <m:box>
                            <m:box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𝑆</m:t>
                                  </m:r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∙</m:t>
                                  </m:r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box>
                        </m:e>
                      </m:box>
                    </m:oMath>
                  </m:oMathPara>
                </a14:m>
                <a:endParaRPr lang="fr-BE" sz="28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2393B1A-26D0-7498-AE09-62CCE14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255" y="3362654"/>
                <a:ext cx="2058532" cy="597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967ED8BA-1E1F-F208-C64D-47B4D02895EF}"/>
              </a:ext>
            </a:extLst>
          </p:cNvPr>
          <p:cNvSpPr txBox="1"/>
          <p:nvPr/>
        </p:nvSpPr>
        <p:spPr>
          <a:xfrm>
            <a:off x="9759951" y="4734907"/>
            <a:ext cx="571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44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29A527A-3564-C8D1-07ED-CDEF55F6A3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301" y="4240217"/>
            <a:ext cx="10572750" cy="240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5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E5BCDD-9B70-AD02-392E-FB6BE9497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4208220"/>
            <a:ext cx="3946393" cy="1850651"/>
          </a:xfrm>
        </p:spPr>
        <p:txBody>
          <a:bodyPr>
            <a:normAutofit fontScale="90000"/>
          </a:bodyPr>
          <a:lstStyle/>
          <a:p>
            <a:pPr algn="l"/>
            <a:r>
              <a:rPr lang="fr-BE" sz="3600" dirty="0"/>
              <a:t>Recherche de la fonction de transfert globale </a:t>
            </a:r>
            <a:r>
              <a:rPr lang="fr-BE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H(s)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87CD768-7E2D-6FBD-213D-885664E25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43468" y="919556"/>
            <a:ext cx="10926860" cy="248586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2B567D-A838-4D13-BDCF-76C841895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177593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9DC344-252F-4267-8C9B-BED6B104220E}" type="slidenum">
              <a:rPr lang="fr-FR" smtClean="0"/>
              <a:pPr>
                <a:spcAft>
                  <a:spcPts val="600"/>
                </a:spcAft>
              </a:pPr>
              <a:t>32</a:t>
            </a:fld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ED9A04E-DF49-E4AA-F8B5-DD669C7EEB0B}"/>
              </a:ext>
            </a:extLst>
          </p:cNvPr>
          <p:cNvSpPr/>
          <p:nvPr/>
        </p:nvSpPr>
        <p:spPr>
          <a:xfrm>
            <a:off x="643468" y="1344705"/>
            <a:ext cx="2171450" cy="96818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E6E7087-89A4-C12B-F30A-42B0B094B4AD}"/>
              </a:ext>
            </a:extLst>
          </p:cNvPr>
          <p:cNvSpPr/>
          <p:nvPr/>
        </p:nvSpPr>
        <p:spPr>
          <a:xfrm>
            <a:off x="8451726" y="919557"/>
            <a:ext cx="656415" cy="65823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8CAABDE-B789-2868-34B2-D10A36417A12}"/>
              </a:ext>
            </a:extLst>
          </p:cNvPr>
          <p:cNvSpPr txBox="1"/>
          <p:nvPr/>
        </p:nvSpPr>
        <p:spPr>
          <a:xfrm>
            <a:off x="6329081" y="4948879"/>
            <a:ext cx="43568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sym typeface="Wingdings" panose="05000000000000000000" pitchFamily="2" charset="2"/>
              </a:rPr>
              <a:t> Théorème de superposition</a:t>
            </a:r>
            <a:endParaRPr lang="fr-BE" sz="2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3CEA429-B383-6880-34F3-D052544708FF}"/>
              </a:ext>
            </a:extLst>
          </p:cNvPr>
          <p:cNvSpPr txBox="1"/>
          <p:nvPr/>
        </p:nvSpPr>
        <p:spPr>
          <a:xfrm>
            <a:off x="4966447" y="4936974"/>
            <a:ext cx="1470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>
              <a:buNone/>
            </a:pPr>
            <a:r>
              <a:rPr lang="fr-BE" sz="2400" dirty="0">
                <a:solidFill>
                  <a:srgbClr val="00B0F0"/>
                </a:solidFill>
              </a:rPr>
              <a:t>2 entrées</a:t>
            </a:r>
          </a:p>
        </p:txBody>
      </p:sp>
    </p:spTree>
    <p:extLst>
      <p:ext uri="{BB962C8B-B14F-4D97-AF65-F5344CB8AC3E}">
        <p14:creationId xmlns:p14="http://schemas.microsoft.com/office/powerpoint/2010/main" val="212737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A8D88D-0933-6566-F922-F4D755EC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93368"/>
            <a:ext cx="753545" cy="365125"/>
          </a:xfrm>
        </p:spPr>
        <p:txBody>
          <a:bodyPr/>
          <a:lstStyle/>
          <a:p>
            <a:fld id="{1F9DC344-252F-4267-8C9B-BED6B104220E}" type="slidenum">
              <a:rPr lang="fr-FR" smtClean="0"/>
              <a:t>33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152289D-1249-ABA5-056D-AB6B599D2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86" y="4242626"/>
            <a:ext cx="10571380" cy="2406877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C410CE1-AE5C-E8DA-7B84-08AB1984DA46}"/>
              </a:ext>
            </a:extLst>
          </p:cNvPr>
          <p:cNvCxnSpPr>
            <a:cxnSpLocks/>
          </p:cNvCxnSpPr>
          <p:nvPr/>
        </p:nvCxnSpPr>
        <p:spPr>
          <a:xfrm>
            <a:off x="8382000" y="4392706"/>
            <a:ext cx="555812" cy="3406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25BD78A0-7935-2373-0091-CEAC70461FD9}"/>
              </a:ext>
            </a:extLst>
          </p:cNvPr>
          <p:cNvCxnSpPr>
            <a:cxnSpLocks/>
          </p:cNvCxnSpPr>
          <p:nvPr/>
        </p:nvCxnSpPr>
        <p:spPr>
          <a:xfrm flipH="1">
            <a:off x="8382000" y="4392706"/>
            <a:ext cx="555812" cy="3406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re 1">
            <a:extLst>
              <a:ext uri="{FF2B5EF4-FFF2-40B4-BE49-F238E27FC236}">
                <a16:creationId xmlns:a16="http://schemas.microsoft.com/office/drawing/2014/main" id="{D2EA8E3C-F308-0182-56ED-3DE7D4793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BE" u="sng" dirty="0"/>
              <a:t>Superposition : </a:t>
            </a:r>
            <a:r>
              <a:rPr lang="fr-BE" i="1" u="sng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fr-BE" i="1" u="sng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fr-BE" i="1" u="sng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BE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= 0</a:t>
            </a:r>
          </a:p>
        </p:txBody>
      </p:sp>
    </p:spTree>
    <p:extLst>
      <p:ext uri="{BB962C8B-B14F-4D97-AF65-F5344CB8AC3E}">
        <p14:creationId xmlns:p14="http://schemas.microsoft.com/office/powerpoint/2010/main" val="751575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A8D88D-0933-6566-F922-F4D755EC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93368"/>
            <a:ext cx="753545" cy="365125"/>
          </a:xfrm>
        </p:spPr>
        <p:txBody>
          <a:bodyPr/>
          <a:lstStyle/>
          <a:p>
            <a:fld id="{1F9DC344-252F-4267-8C9B-BED6B104220E}" type="slidenum">
              <a:rPr lang="fr-FR" smtClean="0"/>
              <a:t>34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152289D-1249-ABA5-056D-AB6B599D2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86" y="4242000"/>
            <a:ext cx="10571380" cy="2408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F49DB64F-6945-4138-F3B4-91FB4D50EE60}"/>
                  </a:ext>
                </a:extLst>
              </p:cNvPr>
              <p:cNvSpPr txBox="1"/>
              <p:nvPr/>
            </p:nvSpPr>
            <p:spPr>
              <a:xfrm>
                <a:off x="964881" y="1705806"/>
                <a:ext cx="4673459" cy="2059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B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fr-F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fr-FR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  <m:r>
                                        <a:rPr lang="fr-FR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)∙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</m:t>
                                  </m:r>
                                  <m:r>
                                    <a:rPr lang="fr-FR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)∙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F49DB64F-6945-4138-F3B4-91FB4D50E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881" y="1705806"/>
                <a:ext cx="4673459" cy="2059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B6164718-D353-E581-7D86-FD07C9C67A5D}"/>
                  </a:ext>
                </a:extLst>
              </p:cNvPr>
              <p:cNvSpPr txBox="1"/>
              <p:nvPr/>
            </p:nvSpPr>
            <p:spPr>
              <a:xfrm>
                <a:off x="6822142" y="2294615"/>
                <a:ext cx="4267200" cy="1026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)∙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)∙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B6164718-D353-E581-7D86-FD07C9C67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142" y="2294615"/>
                <a:ext cx="4267200" cy="10266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C410CE1-AE5C-E8DA-7B84-08AB1984DA46}"/>
              </a:ext>
            </a:extLst>
          </p:cNvPr>
          <p:cNvCxnSpPr>
            <a:cxnSpLocks/>
          </p:cNvCxnSpPr>
          <p:nvPr/>
        </p:nvCxnSpPr>
        <p:spPr>
          <a:xfrm>
            <a:off x="8382000" y="4392706"/>
            <a:ext cx="555812" cy="3406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0DA1EFF4-8A99-AD6B-C628-6BACD108FB6B}"/>
              </a:ext>
            </a:extLst>
          </p:cNvPr>
          <p:cNvSpPr/>
          <p:nvPr/>
        </p:nvSpPr>
        <p:spPr>
          <a:xfrm>
            <a:off x="6399715" y="2705105"/>
            <a:ext cx="494435" cy="20439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25BD78A0-7935-2373-0091-CEAC70461FD9}"/>
              </a:ext>
            </a:extLst>
          </p:cNvPr>
          <p:cNvCxnSpPr>
            <a:cxnSpLocks/>
          </p:cNvCxnSpPr>
          <p:nvPr/>
        </p:nvCxnSpPr>
        <p:spPr>
          <a:xfrm flipH="1">
            <a:off x="8382000" y="4392706"/>
            <a:ext cx="555812" cy="3406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re 1">
            <a:extLst>
              <a:ext uri="{FF2B5EF4-FFF2-40B4-BE49-F238E27FC236}">
                <a16:creationId xmlns:a16="http://schemas.microsoft.com/office/drawing/2014/main" id="{D2EA8E3C-F308-0182-56ED-3DE7D4793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BE" u="sng" dirty="0"/>
              <a:t>Superposition : </a:t>
            </a:r>
            <a:r>
              <a:rPr lang="fr-BE" i="1" u="sng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fr-BE" i="1" u="sng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fr-BE" i="1" u="sng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BE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= 0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D436439-EC7E-154E-0ED4-DA7FFA186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86" y="4242000"/>
            <a:ext cx="10571380" cy="24081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DF5735-72C8-685B-1DD1-D88DC378B2A9}"/>
              </a:ext>
            </a:extLst>
          </p:cNvPr>
          <p:cNvSpPr/>
          <p:nvPr/>
        </p:nvSpPr>
        <p:spPr>
          <a:xfrm>
            <a:off x="6938975" y="2294614"/>
            <a:ext cx="4150367" cy="10266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99EA2C06-9F89-2421-47EC-D4D78D5B9CB0}"/>
              </a:ext>
            </a:extLst>
          </p:cNvPr>
          <p:cNvSpPr/>
          <p:nvPr/>
        </p:nvSpPr>
        <p:spPr>
          <a:xfrm>
            <a:off x="4689365" y="4242000"/>
            <a:ext cx="5637976" cy="10897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4CC95C8B-F41A-6ACF-29A0-AF1007401012}"/>
              </a:ext>
            </a:extLst>
          </p:cNvPr>
          <p:cNvSpPr/>
          <p:nvPr/>
        </p:nvSpPr>
        <p:spPr>
          <a:xfrm>
            <a:off x="6938975" y="5591274"/>
            <a:ext cx="1138225" cy="105885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EC45F382-2695-9EE1-5CCC-F3B3B54F9112}"/>
                  </a:ext>
                </a:extLst>
              </p:cNvPr>
              <p:cNvSpPr txBox="1"/>
              <p:nvPr/>
            </p:nvSpPr>
            <p:spPr>
              <a:xfrm>
                <a:off x="10152020" y="3586257"/>
                <a:ext cx="8674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fr-FR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𝑶𝑳</m:t>
                          </m:r>
                        </m:sub>
                      </m:sSub>
                      <m:r>
                        <a:rPr lang="fr-FR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24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BE" sz="2400" b="1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EC45F382-2695-9EE1-5CCC-F3B3B54F9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2020" y="3586257"/>
                <a:ext cx="867417" cy="461665"/>
              </a:xfrm>
              <a:prstGeom prst="rect">
                <a:avLst/>
              </a:prstGeom>
              <a:blipFill>
                <a:blip r:embed="rId6"/>
                <a:stretch>
                  <a:fillRect l="-1399" r="-32867" b="-1842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B3C44C34-E1A1-8A1C-5C18-35C4176682D5}"/>
              </a:ext>
            </a:extLst>
          </p:cNvPr>
          <p:cNvSpPr/>
          <p:nvPr/>
        </p:nvSpPr>
        <p:spPr>
          <a:xfrm>
            <a:off x="4052046" y="4138247"/>
            <a:ext cx="6893859" cy="2626385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15F17A85-8EB9-E967-3B55-C00D94C16228}"/>
                  </a:ext>
                </a:extLst>
              </p:cNvPr>
              <p:cNvSpPr txBox="1"/>
              <p:nvPr/>
            </p:nvSpPr>
            <p:spPr>
              <a:xfrm>
                <a:off x="4385609" y="5257648"/>
                <a:ext cx="8674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𝑫𝑪</m:t>
                          </m:r>
                        </m:sub>
                      </m:sSub>
                      <m:r>
                        <a:rPr lang="fr-F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BE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15F17A85-8EB9-E967-3B55-C00D94C16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609" y="5257648"/>
                <a:ext cx="867417" cy="461665"/>
              </a:xfrm>
              <a:prstGeom prst="rect">
                <a:avLst/>
              </a:prstGeom>
              <a:blipFill>
                <a:blip r:embed="rId7"/>
                <a:stretch>
                  <a:fillRect l="-1399" r="-34965" b="-1842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96E70764-0EB2-4C22-1E3E-779AB36AD6DB}"/>
                  </a:ext>
                </a:extLst>
              </p:cNvPr>
              <p:cNvSpPr txBox="1"/>
              <p:nvPr/>
            </p:nvSpPr>
            <p:spPr>
              <a:xfrm>
                <a:off x="8115219" y="5521528"/>
                <a:ext cx="8674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fr-FR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  <m:r>
                        <a:rPr lang="fr-FR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BE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96E70764-0EB2-4C22-1E3E-779AB36AD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219" y="5521528"/>
                <a:ext cx="867417" cy="461665"/>
              </a:xfrm>
              <a:prstGeom prst="rect">
                <a:avLst/>
              </a:prstGeom>
              <a:blipFill>
                <a:blip r:embed="rId8"/>
                <a:stretch>
                  <a:fillRect l="-1399" r="-16084" b="-200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724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 animBg="1"/>
      <p:bldP spid="3" grpId="0" animBg="1"/>
      <p:bldP spid="20" grpId="0" animBg="1"/>
      <p:bldP spid="24" grpId="0" animBg="1"/>
      <p:bldP spid="26" grpId="0"/>
      <p:bldP spid="28" grpId="0" animBg="1"/>
      <p:bldP spid="29" grpId="0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A8D88D-0933-6566-F922-F4D755EC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93368"/>
            <a:ext cx="753545" cy="365125"/>
          </a:xfrm>
        </p:spPr>
        <p:txBody>
          <a:bodyPr/>
          <a:lstStyle/>
          <a:p>
            <a:fld id="{1F9DC344-252F-4267-8C9B-BED6B104220E}" type="slidenum">
              <a:rPr lang="fr-FR" smtClean="0"/>
              <a:t>35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B6164718-D353-E581-7D86-FD07C9C67A5D}"/>
                  </a:ext>
                </a:extLst>
              </p:cNvPr>
              <p:cNvSpPr txBox="1"/>
              <p:nvPr/>
            </p:nvSpPr>
            <p:spPr>
              <a:xfrm>
                <a:off x="5676721" y="2319375"/>
                <a:ext cx="2868415" cy="751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fr-BE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fr-B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B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fr-B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B6164718-D353-E581-7D86-FD07C9C67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721" y="2319375"/>
                <a:ext cx="2868415" cy="7516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0DA1EFF4-8A99-AD6B-C628-6BACD108FB6B}"/>
              </a:ext>
            </a:extLst>
          </p:cNvPr>
          <p:cNvSpPr/>
          <p:nvPr/>
        </p:nvSpPr>
        <p:spPr>
          <a:xfrm>
            <a:off x="5058896" y="2590752"/>
            <a:ext cx="494435" cy="20439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22101D2-9B69-A7D7-5888-6DEF96B07BEF}"/>
                  </a:ext>
                </a:extLst>
              </p:cNvPr>
              <p:cNvSpPr txBox="1"/>
              <p:nvPr/>
            </p:nvSpPr>
            <p:spPr>
              <a:xfrm>
                <a:off x="2697529" y="1925781"/>
                <a:ext cx="2149627" cy="1563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fr-B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BE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BE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b="1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1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fr-FR" b="1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𝑶</m:t>
                                      </m:r>
                                      <m:r>
                                        <a:rPr lang="fr-FR" b="1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sub>
                                  </m:sSub>
                                  <m:r>
                                    <a:rPr lang="fr-FR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fr-FR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fr-FR" b="1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1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fr-FR" b="1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𝑶</m:t>
                                      </m:r>
                                      <m:r>
                                        <a:rPr lang="fr-FR" b="1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sub>
                                  </m:sSub>
                                  <m:r>
                                    <a:rPr lang="fr-FR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fr-FR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22101D2-9B69-A7D7-5888-6DEF96B0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529" y="1925781"/>
                <a:ext cx="2149627" cy="15638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re 1">
            <a:extLst>
              <a:ext uri="{FF2B5EF4-FFF2-40B4-BE49-F238E27FC236}">
                <a16:creationId xmlns:a16="http://schemas.microsoft.com/office/drawing/2014/main" id="{6791FA69-09CA-AEA3-A813-BF5A7EB5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53675" cy="969963"/>
          </a:xfrm>
        </p:spPr>
        <p:txBody>
          <a:bodyPr/>
          <a:lstStyle/>
          <a:p>
            <a:r>
              <a:rPr lang="fr-BE" u="sng" dirty="0"/>
              <a:t>Superposition : </a:t>
            </a:r>
            <a:r>
              <a:rPr lang="fr-BE" i="1" u="sng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fr-BE" i="1" u="sng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fr-BE" i="1" u="sng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BE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= 0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33D27C5-46B3-2CFB-1DE4-320C9CED7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879" y="4704351"/>
            <a:ext cx="11086243" cy="1556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0AF4727-C215-51AA-D354-F75C65FED4A0}"/>
                  </a:ext>
                </a:extLst>
              </p:cNvPr>
              <p:cNvSpPr txBox="1"/>
              <p:nvPr/>
            </p:nvSpPr>
            <p:spPr>
              <a:xfrm>
                <a:off x="4843741" y="4146141"/>
                <a:ext cx="8674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fr-FR" sz="18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𝑶𝑳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8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8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0AF4727-C215-51AA-D354-F75C65FED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741" y="4146141"/>
                <a:ext cx="867417" cy="369332"/>
              </a:xfrm>
              <a:prstGeom prst="rect">
                <a:avLst/>
              </a:prstGeom>
              <a:blipFill>
                <a:blip r:embed="rId5"/>
                <a:stretch>
                  <a:fillRect r="-2817" b="-1475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BDEF6AE-A548-7127-D088-AA393837EAA8}"/>
              </a:ext>
            </a:extLst>
          </p:cNvPr>
          <p:cNvSpPr/>
          <p:nvPr/>
        </p:nvSpPr>
        <p:spPr>
          <a:xfrm>
            <a:off x="2990342" y="4683724"/>
            <a:ext cx="5837551" cy="1325381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1E404E7-3E99-D913-E115-755B782ACEDA}"/>
              </a:ext>
            </a:extLst>
          </p:cNvPr>
          <p:cNvCxnSpPr>
            <a:cxnSpLocks/>
          </p:cNvCxnSpPr>
          <p:nvPr/>
        </p:nvCxnSpPr>
        <p:spPr>
          <a:xfrm flipV="1">
            <a:off x="6725300" y="2563373"/>
            <a:ext cx="421342" cy="32456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1D4214C-98DF-3516-B143-90ABAB8BE0A3}"/>
              </a:ext>
            </a:extLst>
          </p:cNvPr>
          <p:cNvCxnSpPr>
            <a:cxnSpLocks/>
          </p:cNvCxnSpPr>
          <p:nvPr/>
        </p:nvCxnSpPr>
        <p:spPr>
          <a:xfrm flipV="1">
            <a:off x="7956037" y="2733759"/>
            <a:ext cx="421342" cy="32456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3531D7EA-DD15-96F9-390E-7E8C586ED081}"/>
                  </a:ext>
                </a:extLst>
              </p:cNvPr>
              <p:cNvSpPr txBox="1"/>
              <p:nvPr/>
            </p:nvSpPr>
            <p:spPr>
              <a:xfrm>
                <a:off x="8400452" y="2315973"/>
                <a:ext cx="1004047" cy="741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B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B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fr-B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3531D7EA-DD15-96F9-390E-7E8C586ED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452" y="2315973"/>
                <a:ext cx="1004047" cy="7415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8460301E-A10E-6703-8F1E-13FFD8D570D5}"/>
              </a:ext>
            </a:extLst>
          </p:cNvPr>
          <p:cNvSpPr txBox="1"/>
          <p:nvPr/>
        </p:nvSpPr>
        <p:spPr>
          <a:xfrm>
            <a:off x="5949517" y="5133162"/>
            <a:ext cx="4034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BE" sz="1200" dirty="0">
                <a:solidFill>
                  <a:schemeClr val="bg1"/>
                </a:solidFill>
              </a:rPr>
              <a:t>0.1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734040-8B23-C9B4-4934-7A921B0ABDC1}"/>
              </a:ext>
            </a:extLst>
          </p:cNvPr>
          <p:cNvSpPr/>
          <p:nvPr/>
        </p:nvSpPr>
        <p:spPr>
          <a:xfrm>
            <a:off x="7178040" y="5331619"/>
            <a:ext cx="109538" cy="3405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D4714EC-D36D-5781-4FA4-851D146EFE67}"/>
              </a:ext>
            </a:extLst>
          </p:cNvPr>
          <p:cNvSpPr txBox="1"/>
          <p:nvPr/>
        </p:nvSpPr>
        <p:spPr>
          <a:xfrm>
            <a:off x="6981950" y="5310423"/>
            <a:ext cx="403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200" dirty="0">
                <a:solidFill>
                  <a:schemeClr val="bg1"/>
                </a:solidFill>
              </a:rPr>
              <a:t>0.5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DF47880-71E3-B119-CB15-0B2980657138}"/>
              </a:ext>
            </a:extLst>
          </p:cNvPr>
          <p:cNvSpPr txBox="1"/>
          <p:nvPr/>
        </p:nvSpPr>
        <p:spPr>
          <a:xfrm>
            <a:off x="8262758" y="5133162"/>
            <a:ext cx="4034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BE" sz="1200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338251C-B30B-7623-42A3-DA881E605B4F}"/>
              </a:ext>
            </a:extLst>
          </p:cNvPr>
          <p:cNvSpPr txBox="1"/>
          <p:nvPr/>
        </p:nvSpPr>
        <p:spPr>
          <a:xfrm>
            <a:off x="9427948" y="5309431"/>
            <a:ext cx="4034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BE" sz="1200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D70D17-4727-1BD9-E8BF-42DDD3F4F572}"/>
              </a:ext>
            </a:extLst>
          </p:cNvPr>
          <p:cNvSpPr txBox="1"/>
          <p:nvPr/>
        </p:nvSpPr>
        <p:spPr>
          <a:xfrm>
            <a:off x="1312539" y="5137885"/>
            <a:ext cx="4034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BE" sz="1200" dirty="0">
                <a:solidFill>
                  <a:schemeClr val="bg1"/>
                </a:solidFill>
              </a:rPr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9965BC1A-4923-FF7B-C3B7-BFD9907D1A66}"/>
                  </a:ext>
                </a:extLst>
              </p:cNvPr>
              <p:cNvSpPr txBox="1"/>
              <p:nvPr/>
            </p:nvSpPr>
            <p:spPr>
              <a:xfrm>
                <a:off x="5518089" y="4004206"/>
                <a:ext cx="3711636" cy="661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1" i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r-FR" sz="18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8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8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)∙</m:t>
                      </m:r>
                      <m:f>
                        <m:fPr>
                          <m:ctrlPr>
                            <a:rPr lang="fr-FR" sz="18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8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8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8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fr-FR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𝟎𝟐</m:t>
                          </m:r>
                          <m:sSup>
                            <m:sSupPr>
                              <m:ctrlPr>
                                <a:rPr lang="fr-FR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fr-FR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fr-FR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fr-FR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fr-FR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FR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9965BC1A-4923-FF7B-C3B7-BFD9907D1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89" y="4004206"/>
                <a:ext cx="3711636" cy="6619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F89EA8AF-4460-D1F0-7AE0-0FE8B3A39CC3}"/>
              </a:ext>
            </a:extLst>
          </p:cNvPr>
          <p:cNvCxnSpPr>
            <a:cxnSpLocks/>
          </p:cNvCxnSpPr>
          <p:nvPr/>
        </p:nvCxnSpPr>
        <p:spPr>
          <a:xfrm flipV="1">
            <a:off x="1312539" y="4767322"/>
            <a:ext cx="403413" cy="100867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2A61FBA4-CFC8-57E1-D392-8A66E79AF186}"/>
              </a:ext>
            </a:extLst>
          </p:cNvPr>
          <p:cNvCxnSpPr>
            <a:cxnSpLocks/>
          </p:cNvCxnSpPr>
          <p:nvPr/>
        </p:nvCxnSpPr>
        <p:spPr>
          <a:xfrm flipV="1">
            <a:off x="9427948" y="4767322"/>
            <a:ext cx="422399" cy="100867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17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 animBg="1"/>
      <p:bldP spid="3" grpId="0"/>
      <p:bldP spid="6" grpId="0"/>
      <p:bldP spid="7" grpId="0" animBg="1"/>
      <p:bldP spid="22" grpId="0"/>
      <p:bldP spid="23" grpId="0" animBg="1"/>
      <p:bldP spid="25" grpId="0" animBg="1"/>
      <p:bldP spid="24" grpId="0" animBg="1"/>
      <p:bldP spid="26" grpId="0" animBg="1"/>
      <p:bldP spid="27" grpId="0" animBg="1"/>
      <p:bldP spid="28" grpId="0" animBg="1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68F14F9F-AAC7-B3B6-B219-C7C808954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575" y="4652640"/>
            <a:ext cx="7301869" cy="156649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A8D88D-0933-6566-F922-F4D755EC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93368"/>
            <a:ext cx="753545" cy="365125"/>
          </a:xfrm>
        </p:spPr>
        <p:txBody>
          <a:bodyPr/>
          <a:lstStyle/>
          <a:p>
            <a:fld id="{1F9DC344-252F-4267-8C9B-BED6B104220E}" type="slidenum">
              <a:rPr lang="fr-FR" smtClean="0"/>
              <a:t>36</a:t>
            </a:fld>
            <a:endParaRPr lang="fr-FR" dirty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6791FA69-09CA-AEA3-A813-BF5A7EB5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53675" cy="969963"/>
          </a:xfrm>
        </p:spPr>
        <p:txBody>
          <a:bodyPr/>
          <a:lstStyle/>
          <a:p>
            <a:r>
              <a:rPr lang="fr-BE" u="sng" dirty="0"/>
              <a:t>Superposition : </a:t>
            </a:r>
            <a:r>
              <a:rPr lang="fr-BE" i="1" u="sng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fr-BE" i="1" u="sng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fr-BE" i="1" u="sng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BE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0AF4727-C215-51AA-D354-F75C65FED4A0}"/>
                  </a:ext>
                </a:extLst>
              </p:cNvPr>
              <p:cNvSpPr txBox="1"/>
              <p:nvPr/>
            </p:nvSpPr>
            <p:spPr>
              <a:xfrm>
                <a:off x="5609285" y="3156192"/>
                <a:ext cx="8674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fr-FR" sz="18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𝑶𝑳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8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8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BE" b="1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0AF4727-C215-51AA-D354-F75C65FED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285" y="3156192"/>
                <a:ext cx="867417" cy="369332"/>
              </a:xfrm>
              <a:prstGeom prst="rect">
                <a:avLst/>
              </a:prstGeom>
              <a:blipFill>
                <a:blip r:embed="rId3"/>
                <a:stretch>
                  <a:fillRect r="-2817" b="-150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9965BC1A-4923-FF7B-C3B7-BFD9907D1A66}"/>
                  </a:ext>
                </a:extLst>
              </p:cNvPr>
              <p:cNvSpPr txBox="1"/>
              <p:nvPr/>
            </p:nvSpPr>
            <p:spPr>
              <a:xfrm>
                <a:off x="6350308" y="3014257"/>
                <a:ext cx="3136646" cy="6857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1" i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r-FR" sz="18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8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8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fr-FR" sz="18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8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fr-FR" sz="18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8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fr-FR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𝟎𝟐</m:t>
                          </m:r>
                          <m:sSup>
                            <m:sSupPr>
                              <m:ctrlPr>
                                <a:rPr lang="fr-FR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fr-FR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fr-FR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fr-FR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9965BC1A-4923-FF7B-C3B7-BFD9907D1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308" y="3014257"/>
                <a:ext cx="3136646" cy="6857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E0C602-606D-7DE6-A294-C771620660C6}"/>
                  </a:ext>
                </a:extLst>
              </p:cNvPr>
              <p:cNvSpPr txBox="1"/>
              <p:nvPr/>
            </p:nvSpPr>
            <p:spPr>
              <a:xfrm>
                <a:off x="5461566" y="2158005"/>
                <a:ext cx="2868415" cy="751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fr-BE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fr-B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B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fr-B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E0C602-606D-7DE6-A294-C77162066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566" y="2158005"/>
                <a:ext cx="2868415" cy="751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25B56401-6763-BA1B-5383-F9099D68E7F6}"/>
              </a:ext>
            </a:extLst>
          </p:cNvPr>
          <p:cNvSpPr/>
          <p:nvPr/>
        </p:nvSpPr>
        <p:spPr>
          <a:xfrm>
            <a:off x="4843741" y="2429382"/>
            <a:ext cx="494435" cy="20439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BA00C6A4-A9C8-4920-A001-11611DC4370A}"/>
                  </a:ext>
                </a:extLst>
              </p:cNvPr>
              <p:cNvSpPr txBox="1"/>
              <p:nvPr/>
            </p:nvSpPr>
            <p:spPr>
              <a:xfrm>
                <a:off x="2482374" y="1764411"/>
                <a:ext cx="2149627" cy="1563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fr-B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BE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BE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b="1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1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fr-FR" b="1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𝑶</m:t>
                                      </m:r>
                                      <m:r>
                                        <a:rPr lang="fr-FR" b="1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sub>
                                  </m:sSub>
                                  <m:r>
                                    <a:rPr lang="fr-FR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fr-FR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fr-FR" b="1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1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fr-FR" b="1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𝑶</m:t>
                                      </m:r>
                                      <m:r>
                                        <a:rPr lang="fr-FR" b="1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sub>
                                  </m:sSub>
                                  <m:r>
                                    <a:rPr lang="fr-FR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fr-FR" b="1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BA00C6A4-A9C8-4920-A001-11611DC43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374" y="1764411"/>
                <a:ext cx="2149627" cy="1563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EDFDB1B4-2D86-78FA-3F20-1FA45B808A0D}"/>
              </a:ext>
            </a:extLst>
          </p:cNvPr>
          <p:cNvCxnSpPr>
            <a:cxnSpLocks/>
          </p:cNvCxnSpPr>
          <p:nvPr/>
        </p:nvCxnSpPr>
        <p:spPr>
          <a:xfrm flipV="1">
            <a:off x="6510145" y="2402003"/>
            <a:ext cx="421342" cy="32456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A1FBCC54-DE8E-03B1-AAFC-ACF919EFB125}"/>
              </a:ext>
            </a:extLst>
          </p:cNvPr>
          <p:cNvCxnSpPr>
            <a:cxnSpLocks/>
          </p:cNvCxnSpPr>
          <p:nvPr/>
        </p:nvCxnSpPr>
        <p:spPr>
          <a:xfrm flipV="1">
            <a:off x="7740882" y="2572389"/>
            <a:ext cx="421342" cy="32456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4056FB2D-8F19-14D2-FF26-3EB74400AD11}"/>
                  </a:ext>
                </a:extLst>
              </p:cNvPr>
              <p:cNvSpPr txBox="1"/>
              <p:nvPr/>
            </p:nvSpPr>
            <p:spPr>
              <a:xfrm>
                <a:off x="8185297" y="2154603"/>
                <a:ext cx="1004047" cy="741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B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B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fr-B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4056FB2D-8F19-14D2-FF26-3EB74400A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297" y="2154603"/>
                <a:ext cx="1004047" cy="7415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4C38C809-262C-D22A-9518-E349E4B528F8}"/>
                  </a:ext>
                </a:extLst>
              </p:cNvPr>
              <p:cNvSpPr txBox="1"/>
              <p:nvPr/>
            </p:nvSpPr>
            <p:spPr>
              <a:xfrm>
                <a:off x="5609285" y="3809394"/>
                <a:ext cx="8674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fr-FR" sz="18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𝑪𝑳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BE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4C38C809-262C-D22A-9518-E349E4B52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285" y="3809394"/>
                <a:ext cx="867417" cy="369332"/>
              </a:xfrm>
              <a:prstGeom prst="rect">
                <a:avLst/>
              </a:prstGeom>
              <a:blipFill>
                <a:blip r:embed="rId8"/>
                <a:stretch>
                  <a:fillRect r="-2113" b="-150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AD19B4DC-D1B2-1076-9C57-F17EC3B46E1C}"/>
                  </a:ext>
                </a:extLst>
              </p:cNvPr>
              <p:cNvSpPr txBox="1"/>
              <p:nvPr/>
            </p:nvSpPr>
            <p:spPr>
              <a:xfrm>
                <a:off x="6350308" y="3667459"/>
                <a:ext cx="3136646" cy="9126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1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8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8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f>
                            <m:fPr>
                              <m:ctrlPr>
                                <a:rPr lang="fr-FR" sz="18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𝟎𝟎𝟓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fr-FR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fr-FR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sSup>
                            <m:sSupPr>
                              <m:ctrlPr>
                                <a:rPr lang="fr-FR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fr-FR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fr-FR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𝟎𝟓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fr-FR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fr-FR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sSup>
                            <m:sSupPr>
                              <m:ctrlPr>
                                <a:rPr lang="fr-FR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fr-FR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fr-FR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𝟐𝟓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fr-FR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fr-FR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fr-FR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fr-BE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AD19B4DC-D1B2-1076-9C57-F17EC3B46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308" y="3667459"/>
                <a:ext cx="3136646" cy="912622"/>
              </a:xfrm>
              <a:prstGeom prst="rect">
                <a:avLst/>
              </a:prstGeom>
              <a:blipFill>
                <a:blip r:embed="rId9"/>
                <a:stretch>
                  <a:fillRect r="-1828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F6376A91-7B90-4B35-DA44-C1E5AF9B76C7}"/>
              </a:ext>
            </a:extLst>
          </p:cNvPr>
          <p:cNvSpPr/>
          <p:nvPr/>
        </p:nvSpPr>
        <p:spPr>
          <a:xfrm>
            <a:off x="3307659" y="4641087"/>
            <a:ext cx="5556941" cy="158758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8044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A8D88D-0933-6566-F922-F4D755EC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93368"/>
            <a:ext cx="753545" cy="365125"/>
          </a:xfrm>
        </p:spPr>
        <p:txBody>
          <a:bodyPr/>
          <a:lstStyle/>
          <a:p>
            <a:fld id="{1F9DC344-252F-4267-8C9B-BED6B104220E}" type="slidenum">
              <a:rPr lang="fr-FR" smtClean="0"/>
              <a:t>37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152289D-1249-ABA5-056D-AB6B599D2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86" y="4242000"/>
            <a:ext cx="10571380" cy="2408129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C410CE1-AE5C-E8DA-7B84-08AB1984DA46}"/>
              </a:ext>
            </a:extLst>
          </p:cNvPr>
          <p:cNvCxnSpPr>
            <a:cxnSpLocks/>
          </p:cNvCxnSpPr>
          <p:nvPr/>
        </p:nvCxnSpPr>
        <p:spPr>
          <a:xfrm>
            <a:off x="1013011" y="4758451"/>
            <a:ext cx="1739154" cy="68761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EFD0610-457D-876E-A5ED-B5073E55CB8B}"/>
              </a:ext>
            </a:extLst>
          </p:cNvPr>
          <p:cNvCxnSpPr>
            <a:cxnSpLocks/>
          </p:cNvCxnSpPr>
          <p:nvPr/>
        </p:nvCxnSpPr>
        <p:spPr>
          <a:xfrm flipH="1">
            <a:off x="1013011" y="4758451"/>
            <a:ext cx="1739154" cy="68761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>
            <a:extLst>
              <a:ext uri="{FF2B5EF4-FFF2-40B4-BE49-F238E27FC236}">
                <a16:creationId xmlns:a16="http://schemas.microsoft.com/office/drawing/2014/main" id="{AD2A22C1-2BA0-DE63-F3CA-E1EAEA8D4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BE" u="sng" dirty="0"/>
              <a:t>Superposition : </a:t>
            </a:r>
            <a:r>
              <a:rPr lang="fr-BE" i="1" u="sng" dirty="0" err="1"/>
              <a:t>H</a:t>
            </a:r>
            <a:r>
              <a:rPr lang="fr-BE" i="1" u="sng" baseline="-25000" dirty="0" err="1"/>
              <a:t>c</a:t>
            </a:r>
            <a:r>
              <a:rPr lang="fr-BE" i="1" u="sng" baseline="-25000" dirty="0"/>
              <a:t> </a:t>
            </a:r>
            <a:r>
              <a:rPr lang="fr-BE" u="sng" dirty="0"/>
              <a:t>= 0</a:t>
            </a:r>
          </a:p>
        </p:txBody>
      </p:sp>
    </p:spTree>
    <p:extLst>
      <p:ext uri="{BB962C8B-B14F-4D97-AF65-F5344CB8AC3E}">
        <p14:creationId xmlns:p14="http://schemas.microsoft.com/office/powerpoint/2010/main" val="34629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7D39464-8B00-D7D5-F8A0-8A88D868B63F}"/>
              </a:ext>
            </a:extLst>
          </p:cNvPr>
          <p:cNvSpPr/>
          <p:nvPr/>
        </p:nvSpPr>
        <p:spPr>
          <a:xfrm>
            <a:off x="3952237" y="2182235"/>
            <a:ext cx="4287527" cy="108178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4100A6D-A1A9-6ACE-6674-EF1463582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070" y="4261816"/>
            <a:ext cx="11177860" cy="236849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E4B5A95-2A2E-38EE-FE93-540A66C6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u="sng" dirty="0"/>
              <a:t>Superposition : </a:t>
            </a:r>
            <a:r>
              <a:rPr lang="fr-BE" i="1" u="sng" dirty="0" err="1"/>
              <a:t>H</a:t>
            </a:r>
            <a:r>
              <a:rPr lang="fr-BE" i="1" u="sng" baseline="-25000" dirty="0" err="1"/>
              <a:t>c</a:t>
            </a:r>
            <a:r>
              <a:rPr lang="fr-BE" i="1" u="sng" baseline="-25000" dirty="0"/>
              <a:t> </a:t>
            </a:r>
            <a:r>
              <a:rPr lang="fr-BE" u="sng" dirty="0"/>
              <a:t>= 0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A8D88D-0933-6566-F922-F4D755EC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93368"/>
            <a:ext cx="753545" cy="365125"/>
          </a:xfrm>
        </p:spPr>
        <p:txBody>
          <a:bodyPr/>
          <a:lstStyle/>
          <a:p>
            <a:fld id="{1F9DC344-252F-4267-8C9B-BED6B104220E}" type="slidenum">
              <a:rPr lang="fr-FR" smtClean="0"/>
              <a:t>38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B6164718-D353-E581-7D86-FD07C9C67A5D}"/>
                  </a:ext>
                </a:extLst>
              </p:cNvPr>
              <p:cNvSpPr txBox="1"/>
              <p:nvPr/>
            </p:nvSpPr>
            <p:spPr>
              <a:xfrm>
                <a:off x="3962400" y="2182234"/>
                <a:ext cx="4267200" cy="1022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fr-B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)∙</m:t>
                          </m:r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B6164718-D353-E581-7D86-FD07C9C67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2182234"/>
                <a:ext cx="4267200" cy="1022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791E5D6-CA79-A44F-DA05-EFD05CD4525D}"/>
              </a:ext>
            </a:extLst>
          </p:cNvPr>
          <p:cNvSpPr/>
          <p:nvPr/>
        </p:nvSpPr>
        <p:spPr>
          <a:xfrm>
            <a:off x="8092440" y="5687568"/>
            <a:ext cx="731520" cy="96560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C2BB8CB-2998-BD14-3B79-5FDC938B0F15}"/>
              </a:ext>
            </a:extLst>
          </p:cNvPr>
          <p:cNvSpPr/>
          <p:nvPr/>
        </p:nvSpPr>
        <p:spPr>
          <a:xfrm>
            <a:off x="1536191" y="4611523"/>
            <a:ext cx="287105" cy="27137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6E3009E-7577-5179-3E35-001A804A6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070" y="4224006"/>
            <a:ext cx="11177860" cy="2522338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5E3CD7ED-EAFA-1EAB-CBFF-8459922A619C}"/>
              </a:ext>
            </a:extLst>
          </p:cNvPr>
          <p:cNvSpPr/>
          <p:nvPr/>
        </p:nvSpPr>
        <p:spPr>
          <a:xfrm>
            <a:off x="1604683" y="4400774"/>
            <a:ext cx="218614" cy="18772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58268371-FFBE-256D-EDE5-DE0C36B1D4EB}"/>
              </a:ext>
            </a:extLst>
          </p:cNvPr>
          <p:cNvSpPr/>
          <p:nvPr/>
        </p:nvSpPr>
        <p:spPr>
          <a:xfrm>
            <a:off x="4895207" y="2608373"/>
            <a:ext cx="218614" cy="18772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38D1063-8E2B-EDC7-9A9D-E54CFD62284D}"/>
              </a:ext>
            </a:extLst>
          </p:cNvPr>
          <p:cNvCxnSpPr>
            <a:cxnSpLocks/>
            <a:stCxn id="15" idx="4"/>
            <a:endCxn id="13" idx="0"/>
          </p:cNvCxnSpPr>
          <p:nvPr/>
        </p:nvCxnSpPr>
        <p:spPr>
          <a:xfrm flipH="1">
            <a:off x="1713990" y="2796099"/>
            <a:ext cx="3290524" cy="160467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49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7" grpId="0" animBg="1"/>
      <p:bldP spid="8" grpId="0" animBg="1"/>
      <p:bldP spid="13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diagramme, ligne, Police, Plan&#10;&#10;Description générée automatiquement">
            <a:extLst>
              <a:ext uri="{FF2B5EF4-FFF2-40B4-BE49-F238E27FC236}">
                <a16:creationId xmlns:a16="http://schemas.microsoft.com/office/drawing/2014/main" id="{10E40AA4-8035-6451-6D69-F4F07BCA9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86" y="4242393"/>
            <a:ext cx="10525467" cy="225703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E4B5A95-2A2E-38EE-FE93-540A66C6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u="sng" dirty="0"/>
              <a:t>Superposition : Synthèse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A8D88D-0933-6566-F922-F4D755EC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93368"/>
            <a:ext cx="753545" cy="365125"/>
          </a:xfrm>
        </p:spPr>
        <p:txBody>
          <a:bodyPr/>
          <a:lstStyle/>
          <a:p>
            <a:fld id="{1F9DC344-252F-4267-8C9B-BED6B104220E}" type="slidenum">
              <a:rPr lang="fr-FR" smtClean="0"/>
              <a:t>39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152289D-1249-ABA5-056D-AB6B599D2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86" y="4242393"/>
            <a:ext cx="10571380" cy="24073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B6164718-D353-E581-7D86-FD07C9C67A5D}"/>
                  </a:ext>
                </a:extLst>
              </p:cNvPr>
              <p:cNvSpPr txBox="1"/>
              <p:nvPr/>
            </p:nvSpPr>
            <p:spPr>
              <a:xfrm>
                <a:off x="1938914" y="2182675"/>
                <a:ext cx="4623253" cy="1026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)∙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)∙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B6164718-D353-E581-7D86-FD07C9C67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914" y="2182675"/>
                <a:ext cx="4623253" cy="10266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2EA86F7-6C89-DE79-8E79-19B650176E48}"/>
                  </a:ext>
                </a:extLst>
              </p:cNvPr>
              <p:cNvSpPr txBox="1"/>
              <p:nvPr/>
            </p:nvSpPr>
            <p:spPr>
              <a:xfrm>
                <a:off x="6381485" y="2182823"/>
                <a:ext cx="3962400" cy="10175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2EA86F7-6C89-DE79-8E79-19B650176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485" y="2182823"/>
                <a:ext cx="3962400" cy="10175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95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9B1DD-1F04-705D-4D44-655088E5E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2F13AA-D896-43DF-7BFB-170C3FA60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618002E-212F-CBFB-8CAE-97EDC17288A5}"/>
                  </a:ext>
                </a:extLst>
              </p:cNvPr>
              <p:cNvSpPr txBox="1"/>
              <p:nvPr/>
            </p:nvSpPr>
            <p:spPr>
              <a:xfrm>
                <a:off x="2526631" y="1857837"/>
                <a:ext cx="8029694" cy="716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/>
                  <a:t>Fonction de transfert 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4,2158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−827,1)∙(</m:t>
                        </m:r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−5,489</m:t>
                        </m:r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+194,4)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+0,195)∙(</m:t>
                        </m:r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+2,101</m:t>
                        </m:r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+482,6)</m:t>
                        </m:r>
                      </m:den>
                    </m:f>
                  </m:oMath>
                </a14:m>
                <a:endParaRPr lang="fr-BE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618002E-212F-CBFB-8CAE-97EDC1728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631" y="1857837"/>
                <a:ext cx="8029694" cy="716030"/>
              </a:xfrm>
              <a:prstGeom prst="rect">
                <a:avLst/>
              </a:prstGeom>
              <a:blipFill>
                <a:blip r:embed="rId3"/>
                <a:stretch>
                  <a:fillRect l="-1138" b="-855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re 1">
            <a:extLst>
              <a:ext uri="{FF2B5EF4-FFF2-40B4-BE49-F238E27FC236}">
                <a16:creationId xmlns:a16="http://schemas.microsoft.com/office/drawing/2014/main" id="{96E4F22E-F0EF-B026-0195-584EBD90C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BE" dirty="0"/>
              <a:t>Éolienne - PID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93046B9-7BF2-B179-D41C-75AF69E54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574" y="4062095"/>
            <a:ext cx="8460204" cy="218607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52380EC-1C23-5B2D-EC79-665BBA8BF1B0}"/>
              </a:ext>
            </a:extLst>
          </p:cNvPr>
          <p:cNvSpPr/>
          <p:nvPr/>
        </p:nvSpPr>
        <p:spPr>
          <a:xfrm>
            <a:off x="4240850" y="4637538"/>
            <a:ext cx="1016107" cy="975227"/>
          </a:xfrm>
          <a:prstGeom prst="rect">
            <a:avLst/>
          </a:prstGeom>
          <a:solidFill>
            <a:srgbClr val="BBD6A5"/>
          </a:solidFill>
          <a:ln w="28575">
            <a:solidFill>
              <a:srgbClr val="1B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B3960A-5143-3194-688E-2CFDB0D19396}"/>
              </a:ext>
            </a:extLst>
          </p:cNvPr>
          <p:cNvSpPr/>
          <p:nvPr/>
        </p:nvSpPr>
        <p:spPr>
          <a:xfrm>
            <a:off x="6664354" y="4637538"/>
            <a:ext cx="1818404" cy="975226"/>
          </a:xfrm>
          <a:prstGeom prst="rect">
            <a:avLst/>
          </a:prstGeom>
          <a:solidFill>
            <a:srgbClr val="BBD6A5"/>
          </a:solidFill>
          <a:ln w="28575">
            <a:solidFill>
              <a:srgbClr val="1B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Turbine &amp; Generator</a:t>
            </a:r>
          </a:p>
        </p:txBody>
      </p:sp>
      <p:pic>
        <p:nvPicPr>
          <p:cNvPr id="20" name="Image 19" descr="Une image contenant ligne, texte, Tracé, capture d’écran&#10;&#10;Description générée automatiquement">
            <a:extLst>
              <a:ext uri="{FF2B5EF4-FFF2-40B4-BE49-F238E27FC236}">
                <a16:creationId xmlns:a16="http://schemas.microsoft.com/office/drawing/2014/main" id="{33B7733F-29C9-CACF-D901-FD9BC0BAF8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20" y="2851655"/>
            <a:ext cx="8482758" cy="3396520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C0F3D869-A1EA-A37A-0C70-4A7B246AC38F}"/>
              </a:ext>
            </a:extLst>
          </p:cNvPr>
          <p:cNvSpPr/>
          <p:nvPr/>
        </p:nvSpPr>
        <p:spPr>
          <a:xfrm>
            <a:off x="7377545" y="1888027"/>
            <a:ext cx="966355" cy="35840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309213B-709E-D3C2-AA25-BC7B8C17B70B}"/>
              </a:ext>
            </a:extLst>
          </p:cNvPr>
          <p:cNvSpPr txBox="1"/>
          <p:nvPr/>
        </p:nvSpPr>
        <p:spPr>
          <a:xfrm>
            <a:off x="7589714" y="1448317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solidFill>
                  <a:schemeClr val="accent1"/>
                </a:solidFill>
              </a:rPr>
              <a:t>Zéros &gt; 0 </a:t>
            </a:r>
            <a:r>
              <a:rPr lang="fr-BE" dirty="0">
                <a:solidFill>
                  <a:schemeClr val="accent1"/>
                </a:solidFill>
                <a:sym typeface="Wingdings" panose="05000000000000000000" pitchFamily="2" charset="2"/>
              </a:rPr>
              <a:t> Instable</a:t>
            </a:r>
            <a:endParaRPr lang="fr-BE" dirty="0">
              <a:solidFill>
                <a:schemeClr val="accent1"/>
              </a:solidFill>
            </a:endParaRP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2C66FF14-3C06-5B9A-F232-A42BED3541AC}"/>
              </a:ext>
            </a:extLst>
          </p:cNvPr>
          <p:cNvSpPr/>
          <p:nvPr/>
        </p:nvSpPr>
        <p:spPr>
          <a:xfrm>
            <a:off x="8343900" y="1872539"/>
            <a:ext cx="2170111" cy="35840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4DFC988B-46EE-A91B-5E3C-F3908B5E9D15}"/>
              </a:ext>
            </a:extLst>
          </p:cNvPr>
          <p:cNvCxnSpPr>
            <a:cxnSpLocks/>
          </p:cNvCxnSpPr>
          <p:nvPr/>
        </p:nvCxnSpPr>
        <p:spPr>
          <a:xfrm flipH="1">
            <a:off x="2784764" y="2215852"/>
            <a:ext cx="5964082" cy="184624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3A3C84A-DF8F-6984-5F6F-F8AA5A8ACD7C}"/>
              </a:ext>
            </a:extLst>
          </p:cNvPr>
          <p:cNvCxnSpPr>
            <a:cxnSpLocks/>
            <a:stCxn id="26" idx="4"/>
          </p:cNvCxnSpPr>
          <p:nvPr/>
        </p:nvCxnSpPr>
        <p:spPr>
          <a:xfrm flipH="1">
            <a:off x="2784764" y="2230947"/>
            <a:ext cx="6644192" cy="29241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B16303D7-74F6-38BF-DE9E-4E10A6BF231C}"/>
              </a:ext>
            </a:extLst>
          </p:cNvPr>
          <p:cNvCxnSpPr>
            <a:cxnSpLocks/>
          </p:cNvCxnSpPr>
          <p:nvPr/>
        </p:nvCxnSpPr>
        <p:spPr>
          <a:xfrm>
            <a:off x="7881265" y="2261137"/>
            <a:ext cx="1293908" cy="230387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10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" grpId="0" animBg="1"/>
      <p:bldP spid="24" grpId="0"/>
      <p:bldP spid="2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1C6E8366-C76B-CD37-3E03-9FF872E988A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370693" y="4406537"/>
                <a:ext cx="9440034" cy="1088336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3400" dirty="0"/>
                  <a:t>Dimensionnement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3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3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3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400" dirty="0"/>
                  <a:t>pour limiter les oscillations à maximum 10%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1C6E8366-C76B-CD37-3E03-9FF872E988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70693" y="4406537"/>
                <a:ext cx="9440034" cy="108833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10" descr="Indicateurs de volume">
            <a:extLst>
              <a:ext uri="{FF2B5EF4-FFF2-40B4-BE49-F238E27FC236}">
                <a16:creationId xmlns:a16="http://schemas.microsoft.com/office/drawing/2014/main" id="{81935A1A-39CB-E249-D56D-794CBB97E8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247" r="-1" b="24192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FB473-9EFA-DAEB-B7A2-C979A3BDF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18082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F9DC344-252F-4267-8C9B-BED6B104220E}" type="slidenum">
              <a:rPr lang="en-US"/>
              <a:pPr defTabSz="914400">
                <a:spcAft>
                  <a:spcPts val="600"/>
                </a:spcAft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447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E2E4BA35-93C9-643C-6927-15744F7508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Dimensionnement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/>
                  <a:t>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𝑂𝑆</m:t>
                        </m:r>
                      </m:e>
                      <m:sub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sub>
                    </m:sSub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=10%</m:t>
                    </m:r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E2E4BA35-93C9-643C-6927-15744F7508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space réservé du numéro de diapositive 3">
            <a:extLst>
              <a:ext uri="{FF2B5EF4-FFF2-40B4-BE49-F238E27FC236}">
                <a16:creationId xmlns:a16="http://schemas.microsoft.com/office/drawing/2014/main" id="{38E3E31F-66A5-FAD5-848D-5C569983FAE4}"/>
              </a:ext>
            </a:extLst>
          </p:cNvPr>
          <p:cNvSpPr txBox="1">
            <a:spLocks/>
          </p:cNvSpPr>
          <p:nvPr/>
        </p:nvSpPr>
        <p:spPr>
          <a:xfrm>
            <a:off x="10885577" y="6404521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9DC344-252F-4267-8C9B-BED6B104220E}" type="slidenum">
              <a:rPr lang="fr-FR" smtClean="0"/>
              <a:pPr/>
              <a:t>41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2AF61DD-D5B3-A06C-BC59-82E7B1E23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81" y="2169085"/>
            <a:ext cx="9488589" cy="3896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0C91A85-C7A6-9604-0F48-E624FA8E4D38}"/>
                  </a:ext>
                </a:extLst>
              </p:cNvPr>
              <p:cNvSpPr txBox="1"/>
              <p:nvPr/>
            </p:nvSpPr>
            <p:spPr>
              <a:xfrm>
                <a:off x="1346381" y="1580050"/>
                <a:ext cx="21139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sz="2400" b="1" dirty="0"/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/>
                  <a:t>: </a:t>
                </a:r>
                <a:endParaRPr lang="fr-BE" sz="2400" b="1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0C91A85-C7A6-9604-0F48-E624FA8E4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381" y="1580050"/>
                <a:ext cx="2113995" cy="461665"/>
              </a:xfrm>
              <a:prstGeom prst="rect">
                <a:avLst/>
              </a:prstGeom>
              <a:blipFill>
                <a:blip r:embed="rId5"/>
                <a:stretch>
                  <a:fillRect l="-4611" t="-10526" b="-2894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6387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4C2136B9-472C-0723-7A7D-96F455213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86" y="4242393"/>
            <a:ext cx="10571380" cy="24073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E2E4BA35-93C9-643C-6927-15744F7508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Dimensionnement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/>
                  <a:t>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𝑂𝑆</m:t>
                        </m:r>
                      </m:e>
                      <m:sub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sub>
                    </m:sSub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=10%</m:t>
                    </m:r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E2E4BA35-93C9-643C-6927-15744F7508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0BDBFC-45BA-7C14-FA11-302C48F8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42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E6E76E7-A171-50A5-2F1D-513A16837517}"/>
              </a:ext>
            </a:extLst>
          </p:cNvPr>
          <p:cNvSpPr txBox="1"/>
          <p:nvPr/>
        </p:nvSpPr>
        <p:spPr>
          <a:xfrm>
            <a:off x="711852" y="1686407"/>
            <a:ext cx="1075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Perturbations inconnues </a:t>
            </a:r>
            <a:r>
              <a:rPr lang="fr-BE" dirty="0">
                <a:sym typeface="Wingdings" panose="05000000000000000000" pitchFamily="2" charset="2"/>
              </a:rPr>
              <a:t> On se base sur l’impact de la consigne uniquement</a:t>
            </a:r>
            <a:endParaRPr lang="fr-BE" dirty="0"/>
          </a:p>
        </p:txBody>
      </p:sp>
      <p:sp>
        <p:nvSpPr>
          <p:cNvPr id="11" name="Espace réservé du numéro de diapositive 3">
            <a:extLst>
              <a:ext uri="{FF2B5EF4-FFF2-40B4-BE49-F238E27FC236}">
                <a16:creationId xmlns:a16="http://schemas.microsoft.com/office/drawing/2014/main" id="{38E3E31F-66A5-FAD5-848D-5C569983FAE4}"/>
              </a:ext>
            </a:extLst>
          </p:cNvPr>
          <p:cNvSpPr txBox="1">
            <a:spLocks/>
          </p:cNvSpPr>
          <p:nvPr/>
        </p:nvSpPr>
        <p:spPr>
          <a:xfrm>
            <a:off x="10885577" y="6404521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9DC344-252F-4267-8C9B-BED6B104220E}" type="slidenum">
              <a:rPr lang="fr-FR" smtClean="0"/>
              <a:pPr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528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E2E4BA35-93C9-643C-6927-15744F7508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Dimensionnement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/>
                  <a:t>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𝑂𝑆</m:t>
                        </m:r>
                      </m:e>
                      <m:sub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sub>
                    </m:sSub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=10%</m:t>
                    </m:r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E2E4BA35-93C9-643C-6927-15744F7508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0BDBFC-45BA-7C14-FA11-302C48F8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43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E6E76E7-A171-50A5-2F1D-513A16837517}"/>
              </a:ext>
            </a:extLst>
          </p:cNvPr>
          <p:cNvSpPr txBox="1"/>
          <p:nvPr/>
        </p:nvSpPr>
        <p:spPr>
          <a:xfrm>
            <a:off x="711852" y="1686407"/>
            <a:ext cx="1075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Perturbations inconnues </a:t>
            </a:r>
            <a:r>
              <a:rPr lang="fr-BE" dirty="0">
                <a:sym typeface="Wingdings" panose="05000000000000000000" pitchFamily="2" charset="2"/>
              </a:rPr>
              <a:t> On se base sur l’impact de la consigne uniquement</a:t>
            </a:r>
            <a:endParaRPr lang="fr-BE" dirty="0"/>
          </a:p>
        </p:txBody>
      </p:sp>
      <p:sp>
        <p:nvSpPr>
          <p:cNvPr id="11" name="Espace réservé du numéro de diapositive 3">
            <a:extLst>
              <a:ext uri="{FF2B5EF4-FFF2-40B4-BE49-F238E27FC236}">
                <a16:creationId xmlns:a16="http://schemas.microsoft.com/office/drawing/2014/main" id="{38E3E31F-66A5-FAD5-848D-5C569983FAE4}"/>
              </a:ext>
            </a:extLst>
          </p:cNvPr>
          <p:cNvSpPr txBox="1">
            <a:spLocks/>
          </p:cNvSpPr>
          <p:nvPr/>
        </p:nvSpPr>
        <p:spPr>
          <a:xfrm>
            <a:off x="10885577" y="6404521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9DC344-252F-4267-8C9B-BED6B104220E}" type="slidenum">
              <a:rPr lang="fr-FR" smtClean="0"/>
              <a:pPr/>
              <a:t>43</a:t>
            </a:fld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16CA1DB-D811-275C-C913-674186966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575" y="4652640"/>
            <a:ext cx="7301869" cy="156649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D3CCE02-86F5-0C71-F523-4C9F558462E4}"/>
              </a:ext>
            </a:extLst>
          </p:cNvPr>
          <p:cNvSpPr txBox="1"/>
          <p:nvPr/>
        </p:nvSpPr>
        <p:spPr>
          <a:xfrm>
            <a:off x="5719481" y="4176951"/>
            <a:ext cx="84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Classe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DAD2E5A-B043-5609-C3BE-A8D3B667C01C}"/>
              </a:ext>
            </a:extLst>
          </p:cNvPr>
          <p:cNvCxnSpPr>
            <a:cxnSpLocks/>
          </p:cNvCxnSpPr>
          <p:nvPr/>
        </p:nvCxnSpPr>
        <p:spPr>
          <a:xfrm flipV="1">
            <a:off x="5916706" y="4473388"/>
            <a:ext cx="645459" cy="80682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2056C4A-17EF-725E-6551-C78C2D9DF88A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5936000" y="4454966"/>
            <a:ext cx="1554405" cy="80819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AC7EE4A-DA12-3385-CE39-2C6855215506}"/>
              </a:ext>
            </a:extLst>
          </p:cNvPr>
          <p:cNvCxnSpPr>
            <a:cxnSpLocks/>
            <a:endCxn id="21" idx="4"/>
          </p:cNvCxnSpPr>
          <p:nvPr/>
        </p:nvCxnSpPr>
        <p:spPr>
          <a:xfrm flipV="1">
            <a:off x="6707212" y="4496459"/>
            <a:ext cx="876952" cy="76670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FA5FA9C7-1DB5-5BDE-D3A8-2FCAF6176055}"/>
              </a:ext>
            </a:extLst>
          </p:cNvPr>
          <p:cNvSpPr txBox="1"/>
          <p:nvPr/>
        </p:nvSpPr>
        <p:spPr>
          <a:xfrm>
            <a:off x="6405808" y="4176951"/>
            <a:ext cx="1176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1 et Ordre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B1E2821-6239-B04D-EB3C-BD41CE7E14DF}"/>
                  </a:ext>
                </a:extLst>
              </p:cNvPr>
              <p:cNvSpPr txBox="1"/>
              <p:nvPr/>
            </p:nvSpPr>
            <p:spPr>
              <a:xfrm>
                <a:off x="4186519" y="2327561"/>
                <a:ext cx="4267200" cy="888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sSub>
                            <m:sSubPr>
                              <m:ctrlPr>
                                <a:rPr lang="fr-B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f>
                            <m:fPr>
                              <m:ctrlP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𝟎𝟐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fr-F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sSup>
                            <m:sSupPr>
                              <m:ctrlP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fr-F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sSup>
                            <m:sSupPr>
                              <m:ctrlP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fr-F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B1E2821-6239-B04D-EB3C-BD41CE7E1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519" y="2327561"/>
                <a:ext cx="4267200" cy="888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AB389AB6-6517-ACE8-73DC-EBAE26A4CF92}"/>
              </a:ext>
            </a:extLst>
          </p:cNvPr>
          <p:cNvSpPr/>
          <p:nvPr/>
        </p:nvSpPr>
        <p:spPr>
          <a:xfrm>
            <a:off x="4244936" y="2327560"/>
            <a:ext cx="4150367" cy="9317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89DB7026-D074-F21E-EFB9-892784B6E0E1}"/>
              </a:ext>
            </a:extLst>
          </p:cNvPr>
          <p:cNvSpPr/>
          <p:nvPr/>
        </p:nvSpPr>
        <p:spPr>
          <a:xfrm>
            <a:off x="7451569" y="4213125"/>
            <a:ext cx="265190" cy="28333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85F5091-FC91-CF3A-E3FD-9D51409B2CD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5749370" y="3044384"/>
            <a:ext cx="1741035" cy="121023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F84AABF5-79C8-8577-BB02-A3FCE6EAEF41}"/>
              </a:ext>
            </a:extLst>
          </p:cNvPr>
          <p:cNvSpPr txBox="1"/>
          <p:nvPr/>
        </p:nvSpPr>
        <p:spPr>
          <a:xfrm>
            <a:off x="7434085" y="4176951"/>
            <a:ext cx="243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3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B05E029-9D4C-B753-732F-335A109BA93B}"/>
              </a:ext>
            </a:extLst>
          </p:cNvPr>
          <p:cNvSpPr txBox="1"/>
          <p:nvPr/>
        </p:nvSpPr>
        <p:spPr>
          <a:xfrm>
            <a:off x="7248492" y="3498999"/>
            <a:ext cx="1638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b="1" dirty="0">
                <a:solidFill>
                  <a:srgbClr val="C00000"/>
                </a:solidFill>
              </a:rPr>
              <a:t>Identification impossible !</a:t>
            </a:r>
          </a:p>
        </p:txBody>
      </p:sp>
    </p:spTree>
    <p:extLst>
      <p:ext uri="{BB962C8B-B14F-4D97-AF65-F5344CB8AC3E}">
        <p14:creationId xmlns:p14="http://schemas.microsoft.com/office/powerpoint/2010/main" val="226430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21" grpId="0" animBg="1"/>
      <p:bldP spid="30" grpId="0"/>
      <p:bldP spid="3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E2E4BA35-93C9-643C-6927-15744F7508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Dimensionnement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/>
                  <a:t>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𝑂𝑆</m:t>
                        </m:r>
                      </m:e>
                      <m:sub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sub>
                    </m:sSub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=10%</m:t>
                    </m:r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E2E4BA35-93C9-643C-6927-15744F7508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0BDBFC-45BA-7C14-FA11-302C48F8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44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E6E76E7-A171-50A5-2F1D-513A16837517}"/>
              </a:ext>
            </a:extLst>
          </p:cNvPr>
          <p:cNvSpPr txBox="1"/>
          <p:nvPr/>
        </p:nvSpPr>
        <p:spPr>
          <a:xfrm>
            <a:off x="711852" y="1686407"/>
            <a:ext cx="1075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Perturbations inconnues </a:t>
            </a:r>
            <a:r>
              <a:rPr lang="fr-BE" dirty="0">
                <a:sym typeface="Wingdings" panose="05000000000000000000" pitchFamily="2" charset="2"/>
              </a:rPr>
              <a:t> On se base sur l’impact de la consigne uniquement</a:t>
            </a:r>
            <a:endParaRPr lang="fr-BE" dirty="0"/>
          </a:p>
        </p:txBody>
      </p:sp>
      <p:sp>
        <p:nvSpPr>
          <p:cNvPr id="11" name="Espace réservé du numéro de diapositive 3">
            <a:extLst>
              <a:ext uri="{FF2B5EF4-FFF2-40B4-BE49-F238E27FC236}">
                <a16:creationId xmlns:a16="http://schemas.microsoft.com/office/drawing/2014/main" id="{38E3E31F-66A5-FAD5-848D-5C569983FAE4}"/>
              </a:ext>
            </a:extLst>
          </p:cNvPr>
          <p:cNvSpPr txBox="1">
            <a:spLocks/>
          </p:cNvSpPr>
          <p:nvPr/>
        </p:nvSpPr>
        <p:spPr>
          <a:xfrm>
            <a:off x="10885577" y="6404521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9DC344-252F-4267-8C9B-BED6B104220E}" type="slidenum">
              <a:rPr lang="fr-FR" smtClean="0"/>
              <a:pPr/>
              <a:t>44</a:t>
            </a:fld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16CA1DB-D811-275C-C913-674186966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575" y="4652640"/>
            <a:ext cx="7301869" cy="156649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D3CCE02-86F5-0C71-F523-4C9F558462E4}"/>
              </a:ext>
            </a:extLst>
          </p:cNvPr>
          <p:cNvSpPr txBox="1"/>
          <p:nvPr/>
        </p:nvSpPr>
        <p:spPr>
          <a:xfrm>
            <a:off x="5020232" y="4176951"/>
            <a:ext cx="87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Classe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A5FA9C7-1DB5-5BDE-D3A8-2FCAF6176055}"/>
              </a:ext>
            </a:extLst>
          </p:cNvPr>
          <p:cNvSpPr txBox="1"/>
          <p:nvPr/>
        </p:nvSpPr>
        <p:spPr>
          <a:xfrm>
            <a:off x="5706559" y="4176951"/>
            <a:ext cx="1217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1 et Ordre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B1E2821-6239-B04D-EB3C-BD41CE7E14DF}"/>
                  </a:ext>
                </a:extLst>
              </p:cNvPr>
              <p:cNvSpPr txBox="1"/>
              <p:nvPr/>
            </p:nvSpPr>
            <p:spPr>
              <a:xfrm>
                <a:off x="959802" y="2311485"/>
                <a:ext cx="4267200" cy="888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sSub>
                            <m:sSubPr>
                              <m:ctrlPr>
                                <a:rPr lang="fr-B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f>
                            <m:fPr>
                              <m:ctrlP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𝟎𝟐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fr-F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sSup>
                            <m:sSupPr>
                              <m:ctrlP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fr-F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sSup>
                            <m:sSupPr>
                              <m:ctrlP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fr-F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B1E2821-6239-B04D-EB3C-BD41CE7E1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02" y="2311485"/>
                <a:ext cx="4267200" cy="888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AB389AB6-6517-ACE8-73DC-EBAE26A4CF92}"/>
              </a:ext>
            </a:extLst>
          </p:cNvPr>
          <p:cNvSpPr/>
          <p:nvPr/>
        </p:nvSpPr>
        <p:spPr>
          <a:xfrm>
            <a:off x="1018219" y="2311484"/>
            <a:ext cx="4150367" cy="9317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89DB7026-D074-F21E-EFB9-892784B6E0E1}"/>
              </a:ext>
            </a:extLst>
          </p:cNvPr>
          <p:cNvSpPr/>
          <p:nvPr/>
        </p:nvSpPr>
        <p:spPr>
          <a:xfrm>
            <a:off x="6752320" y="4213125"/>
            <a:ext cx="274519" cy="28333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84AABF5-79C8-8577-BB02-A3FCE6EAEF41}"/>
              </a:ext>
            </a:extLst>
          </p:cNvPr>
          <p:cNvSpPr txBox="1"/>
          <p:nvPr/>
        </p:nvSpPr>
        <p:spPr>
          <a:xfrm>
            <a:off x="6734837" y="4176951"/>
            <a:ext cx="252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3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B05E029-9D4C-B753-732F-335A109BA93B}"/>
              </a:ext>
            </a:extLst>
          </p:cNvPr>
          <p:cNvSpPr txBox="1"/>
          <p:nvPr/>
        </p:nvSpPr>
        <p:spPr>
          <a:xfrm>
            <a:off x="5244586" y="3374439"/>
            <a:ext cx="169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b="1" dirty="0">
                <a:solidFill>
                  <a:srgbClr val="C00000"/>
                </a:solidFill>
              </a:rPr>
              <a:t>Identification impossible !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D0EC85C-80FA-34D5-6633-06DA50D0061E}"/>
              </a:ext>
            </a:extLst>
          </p:cNvPr>
          <p:cNvSpPr txBox="1"/>
          <p:nvPr/>
        </p:nvSpPr>
        <p:spPr>
          <a:xfrm>
            <a:off x="7450569" y="2145626"/>
            <a:ext cx="41503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/>
              <a:t>Réduire l’ordre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/>
              <a:t>Suppression d’1 pôle suffisamment négligeable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/>
              <a:t>Compensation du pôle dominant avec un correcteur I ou 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/>
              <a:t>Augmenter la marge de phase/gain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C145CDA5-D93B-646E-AF87-2A750D8F1154}"/>
              </a:ext>
            </a:extLst>
          </p:cNvPr>
          <p:cNvCxnSpPr>
            <a:cxnSpLocks/>
          </p:cNvCxnSpPr>
          <p:nvPr/>
        </p:nvCxnSpPr>
        <p:spPr>
          <a:xfrm flipV="1">
            <a:off x="6493696" y="2389938"/>
            <a:ext cx="1015289" cy="103906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74623D8-4C4B-8A8C-5F93-928AD6EC67E7}"/>
              </a:ext>
            </a:extLst>
          </p:cNvPr>
          <p:cNvCxnSpPr>
            <a:cxnSpLocks/>
          </p:cNvCxnSpPr>
          <p:nvPr/>
        </p:nvCxnSpPr>
        <p:spPr>
          <a:xfrm>
            <a:off x="6802596" y="3844420"/>
            <a:ext cx="661001" cy="13799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9D8A96B-E672-BB94-63A2-79A3559ACFD1}"/>
              </a:ext>
            </a:extLst>
          </p:cNvPr>
          <p:cNvSpPr/>
          <p:nvPr/>
        </p:nvSpPr>
        <p:spPr>
          <a:xfrm>
            <a:off x="7745506" y="2188369"/>
            <a:ext cx="1613647" cy="28575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69789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DDD78187-9F02-AFC9-0B82-D976F7A156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000" dirty="0"/>
                  <a:t>Dimensionnement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/>
                  <a:t>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𝑂𝑆</m:t>
                        </m:r>
                      </m:e>
                      <m:sub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sub>
                    </m:sSub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=10%</m:t>
                    </m:r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DDD78187-9F02-AFC9-0B82-D976F7A156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E74096-A277-04B7-55C3-9092E15C5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45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CFC384-FAE2-CC1C-6978-82714793F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99" y="1973400"/>
            <a:ext cx="10763803" cy="381654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5D6863F-7E8F-A7B1-9753-27D81618CBA0}"/>
              </a:ext>
            </a:extLst>
          </p:cNvPr>
          <p:cNvSpPr txBox="1"/>
          <p:nvPr/>
        </p:nvSpPr>
        <p:spPr>
          <a:xfrm>
            <a:off x="9350188" y="3235342"/>
            <a:ext cx="1255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>
                <a:solidFill>
                  <a:srgbClr val="0070C0"/>
                </a:solidFill>
              </a:rPr>
              <a:t>Pôle à l’origine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CAA699B-E58B-0075-B937-0FA0A9DDE4EE}"/>
              </a:ext>
            </a:extLst>
          </p:cNvPr>
          <p:cNvSpPr txBox="1"/>
          <p:nvPr/>
        </p:nvSpPr>
        <p:spPr>
          <a:xfrm>
            <a:off x="1210234" y="3420008"/>
            <a:ext cx="125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>
                <a:solidFill>
                  <a:srgbClr val="0070C0"/>
                </a:solidFill>
              </a:rPr>
              <a:t>Pôles complexes conjugués</a:t>
            </a:r>
          </a:p>
        </p:txBody>
      </p:sp>
    </p:spTree>
    <p:extLst>
      <p:ext uri="{BB962C8B-B14F-4D97-AF65-F5344CB8AC3E}">
        <p14:creationId xmlns:p14="http://schemas.microsoft.com/office/powerpoint/2010/main" val="373691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E2E4BA35-93C9-643C-6927-15744F7508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Dimensionnement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/>
                  <a:t>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𝑂𝑆</m:t>
                        </m:r>
                      </m:e>
                      <m:sub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sub>
                    </m:sSub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=10%</m:t>
                    </m:r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E2E4BA35-93C9-643C-6927-15744F7508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0BDBFC-45BA-7C14-FA11-302C48F8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46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E6E76E7-A171-50A5-2F1D-513A16837517}"/>
              </a:ext>
            </a:extLst>
          </p:cNvPr>
          <p:cNvSpPr txBox="1"/>
          <p:nvPr/>
        </p:nvSpPr>
        <p:spPr>
          <a:xfrm>
            <a:off x="711852" y="1686407"/>
            <a:ext cx="1075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Perturbations inconnues </a:t>
            </a:r>
            <a:r>
              <a:rPr lang="fr-BE" dirty="0">
                <a:sym typeface="Wingdings" panose="05000000000000000000" pitchFamily="2" charset="2"/>
              </a:rPr>
              <a:t> On se base sur l’impact de la consigne uniquement</a:t>
            </a:r>
            <a:endParaRPr lang="fr-BE" dirty="0"/>
          </a:p>
        </p:txBody>
      </p:sp>
      <p:sp>
        <p:nvSpPr>
          <p:cNvPr id="11" name="Espace réservé du numéro de diapositive 3">
            <a:extLst>
              <a:ext uri="{FF2B5EF4-FFF2-40B4-BE49-F238E27FC236}">
                <a16:creationId xmlns:a16="http://schemas.microsoft.com/office/drawing/2014/main" id="{38E3E31F-66A5-FAD5-848D-5C569983FAE4}"/>
              </a:ext>
            </a:extLst>
          </p:cNvPr>
          <p:cNvSpPr txBox="1">
            <a:spLocks/>
          </p:cNvSpPr>
          <p:nvPr/>
        </p:nvSpPr>
        <p:spPr>
          <a:xfrm>
            <a:off x="10885577" y="6404521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9DC344-252F-4267-8C9B-BED6B104220E}" type="slidenum">
              <a:rPr lang="fr-FR" smtClean="0"/>
              <a:pPr/>
              <a:t>46</a:t>
            </a:fld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16CA1DB-D811-275C-C913-674186966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575" y="4652640"/>
            <a:ext cx="7301869" cy="156649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D3CCE02-86F5-0C71-F523-4C9F558462E4}"/>
              </a:ext>
            </a:extLst>
          </p:cNvPr>
          <p:cNvSpPr txBox="1"/>
          <p:nvPr/>
        </p:nvSpPr>
        <p:spPr>
          <a:xfrm>
            <a:off x="5020232" y="4176951"/>
            <a:ext cx="87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Classe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A5FA9C7-1DB5-5BDE-D3A8-2FCAF6176055}"/>
              </a:ext>
            </a:extLst>
          </p:cNvPr>
          <p:cNvSpPr txBox="1"/>
          <p:nvPr/>
        </p:nvSpPr>
        <p:spPr>
          <a:xfrm>
            <a:off x="5706559" y="4176951"/>
            <a:ext cx="1217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1 et Ordre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B1E2821-6239-B04D-EB3C-BD41CE7E14DF}"/>
                  </a:ext>
                </a:extLst>
              </p:cNvPr>
              <p:cNvSpPr txBox="1"/>
              <p:nvPr/>
            </p:nvSpPr>
            <p:spPr>
              <a:xfrm>
                <a:off x="959802" y="2311485"/>
                <a:ext cx="4267200" cy="888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sSub>
                            <m:sSubPr>
                              <m:ctrlPr>
                                <a:rPr lang="fr-B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f>
                            <m:fPr>
                              <m:ctrlP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𝟎𝟐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fr-F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sSup>
                            <m:sSupPr>
                              <m:ctrlP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fr-F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sSup>
                            <m:sSupPr>
                              <m:ctrlP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fr-FR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B1E2821-6239-B04D-EB3C-BD41CE7E1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02" y="2311485"/>
                <a:ext cx="4267200" cy="888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AB389AB6-6517-ACE8-73DC-EBAE26A4CF92}"/>
              </a:ext>
            </a:extLst>
          </p:cNvPr>
          <p:cNvSpPr/>
          <p:nvPr/>
        </p:nvSpPr>
        <p:spPr>
          <a:xfrm>
            <a:off x="1018219" y="2311484"/>
            <a:ext cx="4150367" cy="9317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89DB7026-D074-F21E-EFB9-892784B6E0E1}"/>
              </a:ext>
            </a:extLst>
          </p:cNvPr>
          <p:cNvSpPr/>
          <p:nvPr/>
        </p:nvSpPr>
        <p:spPr>
          <a:xfrm>
            <a:off x="6752320" y="4213125"/>
            <a:ext cx="274519" cy="28333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84AABF5-79C8-8577-BB02-A3FCE6EAEF41}"/>
              </a:ext>
            </a:extLst>
          </p:cNvPr>
          <p:cNvSpPr txBox="1"/>
          <p:nvPr/>
        </p:nvSpPr>
        <p:spPr>
          <a:xfrm>
            <a:off x="6734837" y="4176951"/>
            <a:ext cx="252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3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B05E029-9D4C-B753-732F-335A109BA93B}"/>
              </a:ext>
            </a:extLst>
          </p:cNvPr>
          <p:cNvSpPr txBox="1"/>
          <p:nvPr/>
        </p:nvSpPr>
        <p:spPr>
          <a:xfrm>
            <a:off x="5244586" y="3374439"/>
            <a:ext cx="169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b="1" dirty="0">
                <a:solidFill>
                  <a:srgbClr val="C00000"/>
                </a:solidFill>
              </a:rPr>
              <a:t>Identification impossible !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D0EC85C-80FA-34D5-6633-06DA50D0061E}"/>
              </a:ext>
            </a:extLst>
          </p:cNvPr>
          <p:cNvSpPr txBox="1"/>
          <p:nvPr/>
        </p:nvSpPr>
        <p:spPr>
          <a:xfrm>
            <a:off x="7450569" y="2145626"/>
            <a:ext cx="41503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/>
              <a:t>Réduire l’ordre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/>
              <a:t>Suppression d’1 pôle suffisamment négligeable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/>
              <a:t>Compensation du pôle dominant avec un correcteur I ou 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/>
              <a:t>Augmenter la marge de phase/gain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C145CDA5-D93B-646E-AF87-2A750D8F1154}"/>
              </a:ext>
            </a:extLst>
          </p:cNvPr>
          <p:cNvCxnSpPr>
            <a:cxnSpLocks/>
          </p:cNvCxnSpPr>
          <p:nvPr/>
        </p:nvCxnSpPr>
        <p:spPr>
          <a:xfrm flipV="1">
            <a:off x="6493696" y="2389938"/>
            <a:ext cx="1015289" cy="103906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74623D8-4C4B-8A8C-5F93-928AD6EC67E7}"/>
              </a:ext>
            </a:extLst>
          </p:cNvPr>
          <p:cNvCxnSpPr>
            <a:cxnSpLocks/>
          </p:cNvCxnSpPr>
          <p:nvPr/>
        </p:nvCxnSpPr>
        <p:spPr>
          <a:xfrm>
            <a:off x="6802596" y="3844420"/>
            <a:ext cx="661001" cy="13799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F91E617-C8E9-E9F1-10A4-AEA3A51F6506}"/>
              </a:ext>
            </a:extLst>
          </p:cNvPr>
          <p:cNvCxnSpPr>
            <a:cxnSpLocks/>
          </p:cNvCxnSpPr>
          <p:nvPr/>
        </p:nvCxnSpPr>
        <p:spPr>
          <a:xfrm>
            <a:off x="8247529" y="2590800"/>
            <a:ext cx="207084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B7E18A4-0EB5-1F63-42FA-B052249D7912}"/>
              </a:ext>
            </a:extLst>
          </p:cNvPr>
          <p:cNvCxnSpPr>
            <a:cxnSpLocks/>
          </p:cNvCxnSpPr>
          <p:nvPr/>
        </p:nvCxnSpPr>
        <p:spPr>
          <a:xfrm>
            <a:off x="8310282" y="2886636"/>
            <a:ext cx="2451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53D81E14-2AB6-A36C-A3CC-70CDAC1CCE49}"/>
                  </a:ext>
                </a:extLst>
              </p14:cNvPr>
              <p14:cNvContentPartPr/>
              <p14:nvPr/>
            </p14:nvContentPartPr>
            <p14:xfrm>
              <a:off x="8310762" y="3238577"/>
              <a:ext cx="3211560" cy="10476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53D81E14-2AB6-A36C-A3CC-70CDAC1CCE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02122" y="3229577"/>
                <a:ext cx="32292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EB454BB2-17B1-EBA3-ACC4-75B56AA7E8D9}"/>
                  </a:ext>
                </a:extLst>
              </p14:cNvPr>
              <p14:cNvContentPartPr/>
              <p14:nvPr/>
            </p14:nvContentPartPr>
            <p14:xfrm>
              <a:off x="8291682" y="3544577"/>
              <a:ext cx="2469600" cy="137880"/>
            </p14:xfrm>
          </p:contentPart>
        </mc:Choice>
        <mc:Fallback xmlns=""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EB454BB2-17B1-EBA3-ACC4-75B56AA7E8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82682" y="3535937"/>
                <a:ext cx="2487240" cy="15552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864A1705-AF82-E447-F65B-591525476B09}"/>
              </a:ext>
            </a:extLst>
          </p:cNvPr>
          <p:cNvSpPr/>
          <p:nvPr/>
        </p:nvSpPr>
        <p:spPr>
          <a:xfrm>
            <a:off x="7758953" y="3788814"/>
            <a:ext cx="3535498" cy="3881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38367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E2E4BA35-93C9-643C-6927-15744F7508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Dimensionnement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/>
                  <a:t>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𝑂𝑆</m:t>
                        </m:r>
                      </m:e>
                      <m:sub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sub>
                    </m:sSub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=10%</m:t>
                    </m:r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E2E4BA35-93C9-643C-6927-15744F7508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space réservé du numéro de diapositive 3">
            <a:extLst>
              <a:ext uri="{FF2B5EF4-FFF2-40B4-BE49-F238E27FC236}">
                <a16:creationId xmlns:a16="http://schemas.microsoft.com/office/drawing/2014/main" id="{38E3E31F-66A5-FAD5-848D-5C569983FAE4}"/>
              </a:ext>
            </a:extLst>
          </p:cNvPr>
          <p:cNvSpPr txBox="1">
            <a:spLocks/>
          </p:cNvSpPr>
          <p:nvPr/>
        </p:nvSpPr>
        <p:spPr>
          <a:xfrm>
            <a:off x="10885577" y="6404521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9DC344-252F-4267-8C9B-BED6B104220E}" type="slidenum">
              <a:rPr lang="fr-FR" smtClean="0"/>
              <a:pPr/>
              <a:t>47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0C91A85-C7A6-9604-0F48-E624FA8E4D38}"/>
                  </a:ext>
                </a:extLst>
              </p:cNvPr>
              <p:cNvSpPr txBox="1"/>
              <p:nvPr/>
            </p:nvSpPr>
            <p:spPr>
              <a:xfrm>
                <a:off x="1346381" y="1580050"/>
                <a:ext cx="21139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sz="2400" b="1" dirty="0"/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/>
                  <a:t>: </a:t>
                </a:r>
                <a:endParaRPr lang="fr-BE" sz="2400" b="1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0C91A85-C7A6-9604-0F48-E624FA8E4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381" y="1580050"/>
                <a:ext cx="2113995" cy="461665"/>
              </a:xfrm>
              <a:prstGeom prst="rect">
                <a:avLst/>
              </a:prstGeom>
              <a:blipFill>
                <a:blip r:embed="rId4"/>
                <a:stretch>
                  <a:fillRect l="-4611" t="-10526" b="-2894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04F2CEB7-27B0-3A59-1EBA-7EFB6DEE878A}"/>
                  </a:ext>
                </a:extLst>
              </p:cNvPr>
              <p:cNvSpPr txBox="1"/>
              <p:nvPr/>
            </p:nvSpPr>
            <p:spPr>
              <a:xfrm>
                <a:off x="541489" y="5438883"/>
                <a:ext cx="4847976" cy="1043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sz="2000" b="1" u="sng" dirty="0"/>
                  <a:t>Valeurs usuelles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fr-BE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𝝋</m:t>
                        </m:r>
                      </m:sub>
                    </m:sSub>
                  </m:oMath>
                </a14:m>
                <a:r>
                  <a:rPr lang="fr-BE" sz="2000" b="1" dirty="0"/>
                  <a:t> comprise entre 45° et 60°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fr-F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sub>
                    </m:sSub>
                  </m:oMath>
                </a14:m>
                <a:r>
                  <a:rPr lang="fr-BE" sz="2000" b="1" dirty="0"/>
                  <a:t> comprise entre 6 et 15 dB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04F2CEB7-27B0-3A59-1EBA-7EFB6DEE8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89" y="5438883"/>
                <a:ext cx="4847976" cy="1043363"/>
              </a:xfrm>
              <a:prstGeom prst="rect">
                <a:avLst/>
              </a:prstGeom>
              <a:blipFill>
                <a:blip r:embed="rId5"/>
                <a:stretch>
                  <a:fillRect l="-1384" t="-2924" b="-994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id="{31D65052-CE8C-C26A-7199-19326D0C0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028" y="2095738"/>
            <a:ext cx="8611944" cy="328205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9AAE39F-6EE3-CD35-C053-45CC48C6972E}"/>
              </a:ext>
            </a:extLst>
          </p:cNvPr>
          <p:cNvSpPr txBox="1"/>
          <p:nvPr/>
        </p:nvSpPr>
        <p:spPr>
          <a:xfrm>
            <a:off x="4709237" y="5740568"/>
            <a:ext cx="308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OS</a:t>
            </a:r>
            <a:r>
              <a:rPr lang="fr-BE" baseline="-25000" dirty="0"/>
              <a:t>% sans correction</a:t>
            </a:r>
            <a:r>
              <a:rPr lang="fr-BE" dirty="0"/>
              <a:t> ~ 3x OS</a:t>
            </a:r>
            <a:r>
              <a:rPr lang="fr-BE" baseline="-25000" dirty="0"/>
              <a:t>% désiré</a:t>
            </a:r>
            <a:endParaRPr lang="fr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1AF8495-AA05-46D6-546B-3E40C45163E0}"/>
                  </a:ext>
                </a:extLst>
              </p:cNvPr>
              <p:cNvSpPr txBox="1"/>
              <p:nvPr/>
            </p:nvSpPr>
            <p:spPr>
              <a:xfrm>
                <a:off x="8570260" y="5602069"/>
                <a:ext cx="30802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BE" dirty="0"/>
                  <a:t>Visons une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fr-BE" dirty="0"/>
                  <a:t> de 11 dB pour</a:t>
                </a:r>
              </a:p>
              <a:p>
                <a:pPr algn="ctr"/>
                <a:r>
                  <a:rPr lang="fr-BE" dirty="0"/>
                  <a:t>voir ce qu’on obtient </a:t>
                </a: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1AF8495-AA05-46D6-546B-3E40C4516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260" y="5602069"/>
                <a:ext cx="3080252" cy="646331"/>
              </a:xfrm>
              <a:prstGeom prst="rect">
                <a:avLst/>
              </a:prstGeom>
              <a:blipFill>
                <a:blip r:embed="rId7"/>
                <a:stretch>
                  <a:fillRect l="-1188" t="-5660" r="-792" b="-1415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745E17A9-C3EB-700E-776C-CEF0C6D9DFCC}"/>
              </a:ext>
            </a:extLst>
          </p:cNvPr>
          <p:cNvSpPr/>
          <p:nvPr/>
        </p:nvSpPr>
        <p:spPr>
          <a:xfrm>
            <a:off x="8004373" y="5823036"/>
            <a:ext cx="494435" cy="20439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32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E2E4BA35-93C9-643C-6927-15744F7508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Dimensionnement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/>
                  <a:t>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𝑂𝑆</m:t>
                        </m:r>
                      </m:e>
                      <m:sub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sub>
                    </m:sSub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=10%</m:t>
                    </m:r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E2E4BA35-93C9-643C-6927-15744F7508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space réservé du numéro de diapositive 3">
            <a:extLst>
              <a:ext uri="{FF2B5EF4-FFF2-40B4-BE49-F238E27FC236}">
                <a16:creationId xmlns:a16="http://schemas.microsoft.com/office/drawing/2014/main" id="{38E3E31F-66A5-FAD5-848D-5C569983FAE4}"/>
              </a:ext>
            </a:extLst>
          </p:cNvPr>
          <p:cNvSpPr txBox="1">
            <a:spLocks/>
          </p:cNvSpPr>
          <p:nvPr/>
        </p:nvSpPr>
        <p:spPr>
          <a:xfrm>
            <a:off x="10885577" y="6404521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9DC344-252F-4267-8C9B-BED6B104220E}" type="slidenum">
              <a:rPr lang="fr-FR" smtClean="0"/>
              <a:pPr/>
              <a:t>48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1D65052-CE8C-C26A-7199-19326D0C0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028" y="2095738"/>
            <a:ext cx="8611944" cy="328205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6FBC211-E227-2FBF-D019-F1243FCC7914}"/>
              </a:ext>
            </a:extLst>
          </p:cNvPr>
          <p:cNvSpPr txBox="1"/>
          <p:nvPr/>
        </p:nvSpPr>
        <p:spPr>
          <a:xfrm>
            <a:off x="4294094" y="1580050"/>
            <a:ext cx="2572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dirty="0">
                <a:sym typeface="Wingdings" panose="05000000000000000000" pitchFamily="2" charset="2"/>
              </a:rPr>
              <a:t> Correcteur P suffit</a:t>
            </a:r>
            <a:r>
              <a:rPr lang="fr-BE" sz="2000" dirty="0"/>
              <a:t>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DB17E58-FC42-B3B9-DC6E-18A1E296D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028" y="2092158"/>
            <a:ext cx="8611944" cy="32856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1EA7C5DF-DB2D-190A-7E88-0B3BDEDA0C21}"/>
                  </a:ext>
                </a:extLst>
              </p:cNvPr>
              <p:cNvSpPr txBox="1"/>
              <p:nvPr/>
            </p:nvSpPr>
            <p:spPr>
              <a:xfrm>
                <a:off x="1346381" y="1580050"/>
                <a:ext cx="29477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sz="2000" dirty="0"/>
                  <a:t>On souhaite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fr-BE" sz="2000" dirty="0"/>
                  <a:t> de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1EA7C5DF-DB2D-190A-7E88-0B3BDEDA0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381" y="1580050"/>
                <a:ext cx="2947713" cy="400110"/>
              </a:xfrm>
              <a:prstGeom prst="rect">
                <a:avLst/>
              </a:prstGeom>
              <a:blipFill>
                <a:blip r:embed="rId6"/>
                <a:stretch>
                  <a:fillRect l="-2277" t="-7576" b="-2575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>
            <a:extLst>
              <a:ext uri="{FF2B5EF4-FFF2-40B4-BE49-F238E27FC236}">
                <a16:creationId xmlns:a16="http://schemas.microsoft.com/office/drawing/2014/main" id="{4974B5E4-946E-DD08-B434-CBCC3B60060A}"/>
              </a:ext>
            </a:extLst>
          </p:cNvPr>
          <p:cNvSpPr txBox="1"/>
          <p:nvPr/>
        </p:nvSpPr>
        <p:spPr>
          <a:xfrm>
            <a:off x="3442447" y="1576470"/>
            <a:ext cx="8516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000" dirty="0"/>
              <a:t>11 dB</a:t>
            </a:r>
            <a:r>
              <a:rPr lang="en-US" sz="2000" dirty="0"/>
              <a:t> </a:t>
            </a:r>
            <a:endParaRPr lang="fr-B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FD294075-F9D5-37D6-9C98-29BDE166DAEB}"/>
                  </a:ext>
                </a:extLst>
              </p:cNvPr>
              <p:cNvSpPr txBox="1"/>
              <p:nvPr/>
            </p:nvSpPr>
            <p:spPr>
              <a:xfrm>
                <a:off x="6866965" y="1580050"/>
                <a:ext cx="17391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sz="2000" dirty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20</m:t>
                    </m:r>
                    <m:func>
                      <m:funcPr>
                        <m:ctrlPr>
                          <a:rPr lang="fr-F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fr-BE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𝐾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𝑃</m:t>
                            </m:r>
                          </m:sub>
                        </m:sSub>
                      </m:e>
                    </m:func>
                    <m:r>
                      <a:rPr lang="fr-F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endParaRPr lang="fr-BE" sz="20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FD294075-F9D5-37D6-9C98-29BDE166D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965" y="1580050"/>
                <a:ext cx="1739153" cy="400110"/>
              </a:xfrm>
              <a:prstGeom prst="rect">
                <a:avLst/>
              </a:prstGeom>
              <a:blipFill>
                <a:blip r:embed="rId7"/>
                <a:stretch>
                  <a:fillRect l="-3497" t="-7576" b="-2575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8F90B13-E214-1074-4AAF-9F3DA19DF373}"/>
                  </a:ext>
                </a:extLst>
              </p:cNvPr>
              <p:cNvSpPr txBox="1"/>
              <p:nvPr/>
            </p:nvSpPr>
            <p:spPr>
              <a:xfrm>
                <a:off x="8453488" y="1576470"/>
                <a:ext cx="51121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−3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8F90B13-E214-1074-4AAF-9F3DA19DF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488" y="1576470"/>
                <a:ext cx="51121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CBDDF6ED-EC9C-8F6A-1C9D-9C6121E797B2}"/>
                  </a:ext>
                </a:extLst>
              </p:cNvPr>
              <p:cNvSpPr txBox="1"/>
              <p:nvPr/>
            </p:nvSpPr>
            <p:spPr>
              <a:xfrm>
                <a:off x="8883335" y="1580050"/>
                <a:ext cx="1658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BE" sz="20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𝐾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=0.</m:t>
                    </m:r>
                  </m:oMath>
                </a14:m>
                <a:r>
                  <a:rPr lang="fr-BE" sz="2000" dirty="0"/>
                  <a:t>71</a:t>
                </a: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CBDDF6ED-EC9C-8F6A-1C9D-9C6121E79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3335" y="1580050"/>
                <a:ext cx="1658470" cy="400110"/>
              </a:xfrm>
              <a:prstGeom prst="rect">
                <a:avLst/>
              </a:prstGeom>
              <a:blipFill>
                <a:blip r:embed="rId9"/>
                <a:stretch>
                  <a:fillRect l="-3676" t="-7576" b="-2575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714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19" grpId="0"/>
      <p:bldP spid="2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E2B4608F-0DC9-CFA9-0AB0-08A1D7F8B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89" y="2092158"/>
            <a:ext cx="9207973" cy="37847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E2E4BA35-93C9-643C-6927-15744F7508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Dimensionnement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/>
                  <a:t>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𝑂𝑆</m:t>
                        </m:r>
                      </m:e>
                      <m:sub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sub>
                    </m:sSub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=10%</m:t>
                    </m:r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E2E4BA35-93C9-643C-6927-15744F7508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space réservé du numéro de diapositive 3">
            <a:extLst>
              <a:ext uri="{FF2B5EF4-FFF2-40B4-BE49-F238E27FC236}">
                <a16:creationId xmlns:a16="http://schemas.microsoft.com/office/drawing/2014/main" id="{38E3E31F-66A5-FAD5-848D-5C569983FAE4}"/>
              </a:ext>
            </a:extLst>
          </p:cNvPr>
          <p:cNvSpPr txBox="1">
            <a:spLocks/>
          </p:cNvSpPr>
          <p:nvPr/>
        </p:nvSpPr>
        <p:spPr>
          <a:xfrm>
            <a:off x="10885577" y="6404521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9DC344-252F-4267-8C9B-BED6B104220E}" type="slidenum">
              <a:rPr lang="fr-FR" smtClean="0"/>
              <a:pPr/>
              <a:t>49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0C91A85-C7A6-9604-0F48-E624FA8E4D38}"/>
                  </a:ext>
                </a:extLst>
              </p:cNvPr>
              <p:cNvSpPr txBox="1"/>
              <p:nvPr/>
            </p:nvSpPr>
            <p:spPr>
              <a:xfrm>
                <a:off x="1346381" y="1580050"/>
                <a:ext cx="29477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sz="2000" dirty="0"/>
                  <a:t>On souhaite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fr-BE" sz="2000" dirty="0"/>
                  <a:t> de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0C91A85-C7A6-9604-0F48-E624FA8E4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381" y="1580050"/>
                <a:ext cx="2947713" cy="400110"/>
              </a:xfrm>
              <a:prstGeom prst="rect">
                <a:avLst/>
              </a:prstGeom>
              <a:blipFill>
                <a:blip r:embed="rId4"/>
                <a:stretch>
                  <a:fillRect l="-2277" t="-7576" b="-2575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16FBC211-E227-2FBF-D019-F1243FCC7914}"/>
              </a:ext>
            </a:extLst>
          </p:cNvPr>
          <p:cNvSpPr txBox="1"/>
          <p:nvPr/>
        </p:nvSpPr>
        <p:spPr>
          <a:xfrm>
            <a:off x="4294094" y="1580050"/>
            <a:ext cx="2572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dirty="0">
                <a:sym typeface="Wingdings" panose="05000000000000000000" pitchFamily="2" charset="2"/>
              </a:rPr>
              <a:t> Correcteur P suffit</a:t>
            </a:r>
            <a:r>
              <a:rPr lang="fr-BE" sz="20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66899B22-5C93-4107-8FC4-DDB664CAB0DE}"/>
                  </a:ext>
                </a:extLst>
              </p:cNvPr>
              <p:cNvSpPr txBox="1"/>
              <p:nvPr/>
            </p:nvSpPr>
            <p:spPr>
              <a:xfrm>
                <a:off x="6866965" y="1580050"/>
                <a:ext cx="17391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sz="2000" dirty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20</m:t>
                    </m:r>
                    <m:func>
                      <m:funcPr>
                        <m:ctrlPr>
                          <a:rPr lang="fr-F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fr-BE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𝐾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𝑃</m:t>
                            </m:r>
                          </m:sub>
                        </m:sSub>
                      </m:e>
                    </m:func>
                    <m:r>
                      <a:rPr lang="fr-F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endParaRPr lang="fr-BE" sz="20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66899B22-5C93-4107-8FC4-DDB664CAB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965" y="1580050"/>
                <a:ext cx="1739153" cy="400110"/>
              </a:xfrm>
              <a:prstGeom prst="rect">
                <a:avLst/>
              </a:prstGeom>
              <a:blipFill>
                <a:blip r:embed="rId5"/>
                <a:stretch>
                  <a:fillRect l="-3497" t="-7576" b="-2575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55865F7F-D616-2FCB-0F0D-8D496C205341}"/>
                  </a:ext>
                </a:extLst>
              </p:cNvPr>
              <p:cNvSpPr txBox="1"/>
              <p:nvPr/>
            </p:nvSpPr>
            <p:spPr>
              <a:xfrm>
                <a:off x="5180757" y="3160119"/>
                <a:ext cx="297712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fr-BE" sz="2000" dirty="0">
                    <a:solidFill>
                      <a:schemeClr val="tx1"/>
                    </a:solidFill>
                  </a:rPr>
                  <a:t>&gt;10% !!! </a:t>
                </a:r>
                <a:r>
                  <a:rPr lang="fr-BE" sz="20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 </a:t>
                </a:r>
                <a:r>
                  <a:rPr lang="fr-BE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un</m:t>
                    </m:r>
                    <m:r>
                      <a:rPr lang="fr-FR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peu</m:t>
                    </m:r>
                    <m:r>
                      <a:rPr lang="fr-FR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B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fr-BE" sz="20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endParaRPr lang="fr-BE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55865F7F-D616-2FCB-0F0D-8D496C205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57" y="3160119"/>
                <a:ext cx="2977126" cy="400110"/>
              </a:xfrm>
              <a:prstGeom prst="rect">
                <a:avLst/>
              </a:prstGeom>
              <a:blipFill>
                <a:blip r:embed="rId6"/>
                <a:stretch>
                  <a:fillRect l="-2254" t="-7576" b="-2575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3E8C17D9-1A40-3C7F-DD13-712959EDE2D9}"/>
              </a:ext>
            </a:extLst>
          </p:cNvPr>
          <p:cNvSpPr txBox="1"/>
          <p:nvPr/>
        </p:nvSpPr>
        <p:spPr>
          <a:xfrm>
            <a:off x="3442447" y="1576470"/>
            <a:ext cx="8516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000" dirty="0"/>
              <a:t>11 dB</a:t>
            </a:r>
            <a:r>
              <a:rPr lang="en-US" sz="2000" dirty="0"/>
              <a:t> </a:t>
            </a:r>
            <a:endParaRPr lang="fr-B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A1EED522-7CA2-C933-8AAA-3758D70BE285}"/>
                  </a:ext>
                </a:extLst>
              </p:cNvPr>
              <p:cNvSpPr txBox="1"/>
              <p:nvPr/>
            </p:nvSpPr>
            <p:spPr>
              <a:xfrm>
                <a:off x="8453488" y="1576470"/>
                <a:ext cx="51121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−3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A1EED522-7CA2-C933-8AAA-3758D70BE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488" y="1576470"/>
                <a:ext cx="51121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C7A8C4C-6C20-6626-19A5-B0DAA74BF18E}"/>
                  </a:ext>
                </a:extLst>
              </p:cNvPr>
              <p:cNvSpPr txBox="1"/>
              <p:nvPr/>
            </p:nvSpPr>
            <p:spPr>
              <a:xfrm>
                <a:off x="8883335" y="1580050"/>
                <a:ext cx="1658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BE" sz="20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𝐾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=0.</m:t>
                    </m:r>
                  </m:oMath>
                </a14:m>
                <a:r>
                  <a:rPr lang="fr-BE" sz="2000" dirty="0"/>
                  <a:t>71</a:t>
                </a: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C7A8C4C-6C20-6626-19A5-B0DAA74BF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3335" y="1580050"/>
                <a:ext cx="1658470" cy="400110"/>
              </a:xfrm>
              <a:prstGeom prst="rect">
                <a:avLst/>
              </a:prstGeom>
              <a:blipFill>
                <a:blip r:embed="rId8"/>
                <a:stretch>
                  <a:fillRect l="-3676" t="-7576" b="-2575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777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B9288-22C1-509A-61E0-5287AA804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7D42A4-BDF7-1613-76CA-1EE1AFF6B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5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A44044FA-36CC-E1D4-E657-69B4BE3B3CAC}"/>
                  </a:ext>
                </a:extLst>
              </p:cNvPr>
              <p:cNvSpPr txBox="1"/>
              <p:nvPr/>
            </p:nvSpPr>
            <p:spPr>
              <a:xfrm>
                <a:off x="2526631" y="1857837"/>
                <a:ext cx="8029694" cy="716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/>
                  <a:t>Fonction de transfert 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4,2158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−827,1)∙(</m:t>
                        </m:r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−5,489</m:t>
                        </m:r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+194,4)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+0,195)∙(</m:t>
                        </m:r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+2,101</m:t>
                        </m:r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+482,6)</m:t>
                        </m:r>
                      </m:den>
                    </m:f>
                  </m:oMath>
                </a14:m>
                <a:endParaRPr lang="fr-BE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A44044FA-36CC-E1D4-E657-69B4BE3B3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631" y="1857837"/>
                <a:ext cx="8029694" cy="716030"/>
              </a:xfrm>
              <a:prstGeom prst="rect">
                <a:avLst/>
              </a:prstGeom>
              <a:blipFill>
                <a:blip r:embed="rId3"/>
                <a:stretch>
                  <a:fillRect l="-1138" b="-855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re 1">
            <a:extLst>
              <a:ext uri="{FF2B5EF4-FFF2-40B4-BE49-F238E27FC236}">
                <a16:creationId xmlns:a16="http://schemas.microsoft.com/office/drawing/2014/main" id="{DE7C0886-9650-1D70-B27B-68A8B064A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BE" dirty="0"/>
              <a:t>Éolienne - PID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5834437-9D32-F1CF-8E20-081A86DFB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574" y="4062095"/>
            <a:ext cx="8460204" cy="218607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ACFC80E-1FA7-436B-550A-C2255F1918C8}"/>
              </a:ext>
            </a:extLst>
          </p:cNvPr>
          <p:cNvSpPr/>
          <p:nvPr/>
        </p:nvSpPr>
        <p:spPr>
          <a:xfrm>
            <a:off x="4240850" y="4637538"/>
            <a:ext cx="1016107" cy="975227"/>
          </a:xfrm>
          <a:prstGeom prst="rect">
            <a:avLst/>
          </a:prstGeom>
          <a:solidFill>
            <a:srgbClr val="BBD6A5"/>
          </a:solidFill>
          <a:ln w="28575">
            <a:solidFill>
              <a:srgbClr val="1B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9B2E2F-C981-42F1-70E9-032E217D9C7D}"/>
              </a:ext>
            </a:extLst>
          </p:cNvPr>
          <p:cNvSpPr/>
          <p:nvPr/>
        </p:nvSpPr>
        <p:spPr>
          <a:xfrm>
            <a:off x="6664354" y="4637538"/>
            <a:ext cx="1818404" cy="975226"/>
          </a:xfrm>
          <a:prstGeom prst="rect">
            <a:avLst/>
          </a:prstGeom>
          <a:solidFill>
            <a:srgbClr val="BBD6A5"/>
          </a:solidFill>
          <a:ln w="28575">
            <a:solidFill>
              <a:srgbClr val="1B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Turbine &amp; Generator</a:t>
            </a:r>
          </a:p>
        </p:txBody>
      </p:sp>
      <p:pic>
        <p:nvPicPr>
          <p:cNvPr id="20" name="Image 19" descr="Une image contenant ligne, texte, Tracé, capture d’écran&#10;&#10;Description générée automatiquement">
            <a:extLst>
              <a:ext uri="{FF2B5EF4-FFF2-40B4-BE49-F238E27FC236}">
                <a16:creationId xmlns:a16="http://schemas.microsoft.com/office/drawing/2014/main" id="{574BDBF5-2651-D52C-D575-5686F88D8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20" y="2851655"/>
            <a:ext cx="8482758" cy="3396520"/>
          </a:xfrm>
          <a:prstGeom prst="rect">
            <a:avLst/>
          </a:prstGeom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FF4A8343-1DB4-B410-9E24-8E80145CE4EB}"/>
              </a:ext>
            </a:extLst>
          </p:cNvPr>
          <p:cNvCxnSpPr>
            <a:stCxn id="17" idx="1"/>
          </p:cNvCxnSpPr>
          <p:nvPr/>
        </p:nvCxnSpPr>
        <p:spPr>
          <a:xfrm flipH="1">
            <a:off x="2784764" y="4246760"/>
            <a:ext cx="426026" cy="30315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8BDC12A7-80BC-EA48-EC1F-5AE750AEE274}"/>
              </a:ext>
            </a:extLst>
          </p:cNvPr>
          <p:cNvCxnSpPr>
            <a:stCxn id="17" idx="0"/>
          </p:cNvCxnSpPr>
          <p:nvPr/>
        </p:nvCxnSpPr>
        <p:spPr>
          <a:xfrm flipV="1">
            <a:off x="4529453" y="2528095"/>
            <a:ext cx="2671447" cy="15339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53662343-29C6-3802-8840-51C9FE6D52A0}"/>
              </a:ext>
            </a:extLst>
          </p:cNvPr>
          <p:cNvSpPr txBox="1"/>
          <p:nvPr/>
        </p:nvSpPr>
        <p:spPr>
          <a:xfrm>
            <a:off x="3210790" y="4062094"/>
            <a:ext cx="263732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BE" dirty="0">
                <a:solidFill>
                  <a:schemeClr val="accent1"/>
                </a:solidFill>
              </a:rPr>
              <a:t>Pôle fortement dominant</a:t>
            </a:r>
          </a:p>
        </p:txBody>
      </p:sp>
    </p:spTree>
    <p:extLst>
      <p:ext uri="{BB962C8B-B14F-4D97-AF65-F5344CB8AC3E}">
        <p14:creationId xmlns:p14="http://schemas.microsoft.com/office/powerpoint/2010/main" val="236708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E2B4608F-0DC9-CFA9-0AB0-08A1D7F8B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9325" y="2092158"/>
            <a:ext cx="8802700" cy="37847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E2E4BA35-93C9-643C-6927-15744F7508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Dimensionnement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/>
                  <a:t>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𝑂𝑆</m:t>
                        </m:r>
                      </m:e>
                      <m:sub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sub>
                    </m:sSub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=10%</m:t>
                    </m:r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E2E4BA35-93C9-643C-6927-15744F7508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space réservé du numéro de diapositive 3">
            <a:extLst>
              <a:ext uri="{FF2B5EF4-FFF2-40B4-BE49-F238E27FC236}">
                <a16:creationId xmlns:a16="http://schemas.microsoft.com/office/drawing/2014/main" id="{38E3E31F-66A5-FAD5-848D-5C569983FAE4}"/>
              </a:ext>
            </a:extLst>
          </p:cNvPr>
          <p:cNvSpPr txBox="1">
            <a:spLocks/>
          </p:cNvSpPr>
          <p:nvPr/>
        </p:nvSpPr>
        <p:spPr>
          <a:xfrm>
            <a:off x="10885577" y="6404521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9DC344-252F-4267-8C9B-BED6B104220E}" type="slidenum">
              <a:rPr lang="fr-FR" smtClean="0"/>
              <a:pPr/>
              <a:t>50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0C91A85-C7A6-9604-0F48-E624FA8E4D38}"/>
                  </a:ext>
                </a:extLst>
              </p:cNvPr>
              <p:cNvSpPr txBox="1"/>
              <p:nvPr/>
            </p:nvSpPr>
            <p:spPr>
              <a:xfrm>
                <a:off x="1346381" y="1580050"/>
                <a:ext cx="29477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sz="2000" dirty="0"/>
                  <a:t>On souhaite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fr-BE" sz="2000" dirty="0"/>
                  <a:t> de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0C91A85-C7A6-9604-0F48-E624FA8E4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381" y="1580050"/>
                <a:ext cx="2947713" cy="400110"/>
              </a:xfrm>
              <a:prstGeom prst="rect">
                <a:avLst/>
              </a:prstGeom>
              <a:blipFill>
                <a:blip r:embed="rId4"/>
                <a:stretch>
                  <a:fillRect l="-2277" t="-7576" b="-2575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16FBC211-E227-2FBF-D019-F1243FCC7914}"/>
              </a:ext>
            </a:extLst>
          </p:cNvPr>
          <p:cNvSpPr txBox="1"/>
          <p:nvPr/>
        </p:nvSpPr>
        <p:spPr>
          <a:xfrm>
            <a:off x="4294094" y="1580050"/>
            <a:ext cx="2572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dirty="0">
                <a:sym typeface="Wingdings" panose="05000000000000000000" pitchFamily="2" charset="2"/>
              </a:rPr>
              <a:t> Correcteur P suffit</a:t>
            </a:r>
            <a:r>
              <a:rPr lang="fr-BE" sz="2000" dirty="0"/>
              <a:t>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E8C17D9-1A40-3C7F-DD13-712959EDE2D9}"/>
              </a:ext>
            </a:extLst>
          </p:cNvPr>
          <p:cNvSpPr txBox="1"/>
          <p:nvPr/>
        </p:nvSpPr>
        <p:spPr>
          <a:xfrm>
            <a:off x="3442447" y="1576470"/>
            <a:ext cx="8516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000" dirty="0"/>
              <a:t>12 dB</a:t>
            </a:r>
            <a:r>
              <a:rPr lang="en-US" sz="2000" dirty="0"/>
              <a:t> </a:t>
            </a:r>
            <a:endParaRPr lang="fr-B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1FFE4D6-336A-B3D9-2F1F-19392759E41E}"/>
                  </a:ext>
                </a:extLst>
              </p:cNvPr>
              <p:cNvSpPr txBox="1"/>
              <p:nvPr/>
            </p:nvSpPr>
            <p:spPr>
              <a:xfrm>
                <a:off x="6866965" y="1580050"/>
                <a:ext cx="17391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sz="2000" dirty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20</m:t>
                    </m:r>
                    <m:func>
                      <m:funcPr>
                        <m:ctrlPr>
                          <a:rPr lang="fr-F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fr-BE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𝐾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𝑃</m:t>
                            </m:r>
                          </m:sub>
                        </m:sSub>
                      </m:e>
                    </m:func>
                    <m:r>
                      <a:rPr lang="fr-F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endParaRPr lang="fr-BE" sz="20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1FFE4D6-336A-B3D9-2F1F-19392759E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965" y="1580050"/>
                <a:ext cx="1739153" cy="400110"/>
              </a:xfrm>
              <a:prstGeom prst="rect">
                <a:avLst/>
              </a:prstGeom>
              <a:blipFill>
                <a:blip r:embed="rId5"/>
                <a:stretch>
                  <a:fillRect l="-3497" t="-7576" b="-2575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AC9C3D-5BA4-9573-3D4C-5311557AA648}"/>
                  </a:ext>
                </a:extLst>
              </p:cNvPr>
              <p:cNvSpPr txBox="1"/>
              <p:nvPr/>
            </p:nvSpPr>
            <p:spPr>
              <a:xfrm>
                <a:off x="8453488" y="1576470"/>
                <a:ext cx="51121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</m:oMath>
                </a14:m>
                <a:r>
                  <a:rPr lang="fr-BE" sz="2000" dirty="0"/>
                  <a:t>4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1AC9C3D-5BA4-9573-3D4C-5311557AA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488" y="1576470"/>
                <a:ext cx="511218" cy="400110"/>
              </a:xfrm>
              <a:prstGeom prst="rect">
                <a:avLst/>
              </a:prstGeom>
              <a:blipFill>
                <a:blip r:embed="rId6"/>
                <a:stretch>
                  <a:fillRect t="-9231" r="-9524" b="-276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6545224-1721-6690-789B-A36695EE5D85}"/>
                  </a:ext>
                </a:extLst>
              </p:cNvPr>
              <p:cNvSpPr txBox="1"/>
              <p:nvPr/>
            </p:nvSpPr>
            <p:spPr>
              <a:xfrm>
                <a:off x="8883335" y="1580050"/>
                <a:ext cx="1658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BE" sz="20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𝐾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=0.</m:t>
                    </m:r>
                  </m:oMath>
                </a14:m>
                <a:r>
                  <a:rPr lang="fr-BE" sz="2000" dirty="0"/>
                  <a:t>63</a:t>
                </a: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6545224-1721-6690-789B-A36695EE5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3335" y="1580050"/>
                <a:ext cx="1658470" cy="400110"/>
              </a:xfrm>
              <a:prstGeom prst="rect">
                <a:avLst/>
              </a:prstGeom>
              <a:blipFill>
                <a:blip r:embed="rId7"/>
                <a:stretch>
                  <a:fillRect l="-3676" t="-7576" b="-2575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phique 12" descr="Coche avec un remplissage uni">
            <a:extLst>
              <a:ext uri="{FF2B5EF4-FFF2-40B4-BE49-F238E27FC236}">
                <a16:creationId xmlns:a16="http://schemas.microsoft.com/office/drawing/2014/main" id="{36A2F2E6-2AC5-1E1E-1366-E4765BE8F9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2284" y="3234017"/>
            <a:ext cx="389966" cy="38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45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77F300-61F9-91B3-55A8-116F7077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BE" sz="4800" dirty="0"/>
              <a:t>Évaluation de la séance</a:t>
            </a:r>
          </a:p>
        </p:txBody>
      </p:sp>
      <p:pic>
        <p:nvPicPr>
          <p:cNvPr id="4" name="Picture 3" descr="Personne utilisant une tablette">
            <a:extLst>
              <a:ext uri="{FF2B5EF4-FFF2-40B4-BE49-F238E27FC236}">
                <a16:creationId xmlns:a16="http://schemas.microsoft.com/office/drawing/2014/main" id="{E6158BC9-7C78-3D90-8CEA-7365EAA79F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5" r="2" b="3230"/>
          <a:stretch/>
        </p:blipFill>
        <p:spPr>
          <a:xfrm>
            <a:off x="-6" y="-6"/>
            <a:ext cx="8271676" cy="4633538"/>
          </a:xfrm>
          <a:prstGeom prst="rect">
            <a:avLst/>
          </a:prstGeom>
        </p:spPr>
      </p:pic>
      <p:pic>
        <p:nvPicPr>
          <p:cNvPr id="5" name="Image 4">
            <a:hlinkClick r:id="rId4"/>
            <a:extLst>
              <a:ext uri="{FF2B5EF4-FFF2-40B4-BE49-F238E27FC236}">
                <a16:creationId xmlns:a16="http://schemas.microsoft.com/office/drawing/2014/main" id="{0C118BE3-6275-01D8-6337-E8D6E27658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" t="3784" r="3424" b="3084"/>
          <a:stretch/>
        </p:blipFill>
        <p:spPr>
          <a:xfrm>
            <a:off x="7554191" y="0"/>
            <a:ext cx="4637809" cy="4637810"/>
          </a:xfrm>
          <a:prstGeom prst="rect">
            <a:avLst/>
          </a:pr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7B4382D4-93D7-A3AF-EADA-541A0AB2D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18082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F9DC344-252F-4267-8C9B-BED6B104220E}" type="slidenum">
              <a:rPr lang="en-US" smtClean="0"/>
              <a:pPr defTabSz="914400">
                <a:spcAft>
                  <a:spcPts val="600"/>
                </a:spcAft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3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3D675-874E-4258-CBC9-94E51787B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5D6D0F-75F6-3ED1-EAFE-4D69EB8F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6F2F008F-14A3-CB89-5875-57B6C09B61C0}"/>
                  </a:ext>
                </a:extLst>
              </p:cNvPr>
              <p:cNvSpPr txBox="1"/>
              <p:nvPr/>
            </p:nvSpPr>
            <p:spPr>
              <a:xfrm>
                <a:off x="2526631" y="1857837"/>
                <a:ext cx="8029694" cy="716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/>
                  <a:t>Fonction de transfert 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4,2158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−827,1)∙(</m:t>
                        </m:r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−5,489</m:t>
                        </m:r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+194,4)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+0,195)∙(</m:t>
                        </m:r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+2,101</m:t>
                        </m:r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+482,6)</m:t>
                        </m:r>
                      </m:den>
                    </m:f>
                  </m:oMath>
                </a14:m>
                <a:endParaRPr lang="fr-BE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6F2F008F-14A3-CB89-5875-57B6C09B6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631" y="1857837"/>
                <a:ext cx="8029694" cy="716030"/>
              </a:xfrm>
              <a:prstGeom prst="rect">
                <a:avLst/>
              </a:prstGeom>
              <a:blipFill>
                <a:blip r:embed="rId3"/>
                <a:stretch>
                  <a:fillRect l="-1138" b="-855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905C55B5-DFAD-21B8-5DF9-F4BDF6CF47A1}"/>
                  </a:ext>
                </a:extLst>
              </p:cNvPr>
              <p:cNvSpPr txBox="1"/>
              <p:nvPr/>
            </p:nvSpPr>
            <p:spPr>
              <a:xfrm>
                <a:off x="6541478" y="2740887"/>
                <a:ext cx="1225086" cy="675698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−7200</m:t>
                          </m:r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905C55B5-DFAD-21B8-5DF9-F4BDF6CF4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478" y="2740887"/>
                <a:ext cx="1225086" cy="6756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re 1">
            <a:extLst>
              <a:ext uri="{FF2B5EF4-FFF2-40B4-BE49-F238E27FC236}">
                <a16:creationId xmlns:a16="http://schemas.microsoft.com/office/drawing/2014/main" id="{34B78F81-141E-48A7-6513-25A07AA17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BE" dirty="0"/>
              <a:t>Éolienne - PID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C6F12F7-C9B9-3294-5462-8641670DC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0574" y="4062095"/>
            <a:ext cx="8460204" cy="21860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69D464-1A13-A19F-C023-8CAB672373A1}"/>
              </a:ext>
            </a:extLst>
          </p:cNvPr>
          <p:cNvSpPr/>
          <p:nvPr/>
        </p:nvSpPr>
        <p:spPr>
          <a:xfrm>
            <a:off x="4240850" y="4637538"/>
            <a:ext cx="1016107" cy="975227"/>
          </a:xfrm>
          <a:prstGeom prst="rect">
            <a:avLst/>
          </a:prstGeom>
          <a:solidFill>
            <a:srgbClr val="BBD6A5"/>
          </a:solidFill>
          <a:ln w="28575">
            <a:solidFill>
              <a:srgbClr val="1B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502DA3-5320-5780-3C24-D3E1DADCD861}"/>
              </a:ext>
            </a:extLst>
          </p:cNvPr>
          <p:cNvSpPr/>
          <p:nvPr/>
        </p:nvSpPr>
        <p:spPr>
          <a:xfrm>
            <a:off x="6664354" y="4637538"/>
            <a:ext cx="1818404" cy="289428"/>
          </a:xfrm>
          <a:prstGeom prst="rect">
            <a:avLst/>
          </a:prstGeom>
          <a:solidFill>
            <a:srgbClr val="BBD6A5"/>
          </a:solidFill>
          <a:ln w="28575">
            <a:solidFill>
              <a:srgbClr val="1B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Turbine &amp; 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EE711483-D9FE-6E1D-1248-9CD53AB553E4}"/>
                  </a:ext>
                </a:extLst>
              </p:cNvPr>
              <p:cNvSpPr txBox="1"/>
              <p:nvPr/>
            </p:nvSpPr>
            <p:spPr>
              <a:xfrm>
                <a:off x="6232348" y="2842211"/>
                <a:ext cx="309130" cy="461665"/>
              </a:xfrm>
              <a:prstGeom prst="rect">
                <a:avLst/>
              </a:prstGeom>
              <a:noFill/>
            </p:spPr>
            <p:txBody>
              <a:bodyPr wrap="square" lIns="3600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fr-BE" sz="24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EE711483-D9FE-6E1D-1248-9CD53AB55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348" y="2842211"/>
                <a:ext cx="309130" cy="461665"/>
              </a:xfrm>
              <a:prstGeom prst="rect">
                <a:avLst/>
              </a:prstGeom>
              <a:blipFill>
                <a:blip r:embed="rId6"/>
                <a:stretch>
                  <a:fillRect l="-15686" r="-11765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425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3954F-F027-2BB7-35CA-130711F0C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4223CD-9F63-3F8A-D0F1-2238E9B1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7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E6F5AD8-F6CD-9966-716F-78476E1FD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BE" dirty="0"/>
              <a:t>Éolienne - PID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29AF057-65EE-42AB-31CA-1E31AB3ED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74" y="4062095"/>
            <a:ext cx="8460204" cy="21860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C109FD-00B2-EE45-76D3-AD3C23180419}"/>
              </a:ext>
            </a:extLst>
          </p:cNvPr>
          <p:cNvSpPr/>
          <p:nvPr/>
        </p:nvSpPr>
        <p:spPr>
          <a:xfrm>
            <a:off x="4240850" y="4637538"/>
            <a:ext cx="1016107" cy="975227"/>
          </a:xfrm>
          <a:prstGeom prst="rect">
            <a:avLst/>
          </a:prstGeom>
          <a:solidFill>
            <a:srgbClr val="BBD6A5"/>
          </a:solidFill>
          <a:ln w="28575">
            <a:solidFill>
              <a:srgbClr val="1B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4A7D3F-1A9B-408F-226F-6D6DC3DCEDBF}"/>
              </a:ext>
            </a:extLst>
          </p:cNvPr>
          <p:cNvSpPr/>
          <p:nvPr/>
        </p:nvSpPr>
        <p:spPr>
          <a:xfrm>
            <a:off x="6664354" y="4637538"/>
            <a:ext cx="1818404" cy="289428"/>
          </a:xfrm>
          <a:prstGeom prst="rect">
            <a:avLst/>
          </a:prstGeom>
          <a:solidFill>
            <a:srgbClr val="BBD6A5"/>
          </a:solidFill>
          <a:ln w="28575">
            <a:solidFill>
              <a:srgbClr val="1B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Turbine &amp; 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3E532B4-F92A-C424-A621-A85199294DC4}"/>
                  </a:ext>
                </a:extLst>
              </p:cNvPr>
              <p:cNvSpPr txBox="1"/>
              <p:nvPr/>
            </p:nvSpPr>
            <p:spPr>
              <a:xfrm>
                <a:off x="6664354" y="4937067"/>
                <a:ext cx="1818403" cy="675698"/>
              </a:xfrm>
              <a:prstGeom prst="rect">
                <a:avLst/>
              </a:prstGeom>
              <a:solidFill>
                <a:srgbClr val="D4D2E9"/>
              </a:solidFill>
              <a:ln w="28575">
                <a:solidFill>
                  <a:srgbClr val="1B1617"/>
                </a:solidFill>
              </a:ln>
            </p:spPr>
            <p:txBody>
              <a:bodyPr wrap="square" l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−7200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3E532B4-F92A-C424-A621-A85199294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354" y="4937067"/>
                <a:ext cx="1818403" cy="6756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1B1617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1A852C57-D5C3-DB3F-945F-80A67C008EC2}"/>
                  </a:ext>
                </a:extLst>
              </p:cNvPr>
              <p:cNvSpPr txBox="1"/>
              <p:nvPr/>
            </p:nvSpPr>
            <p:spPr>
              <a:xfrm>
                <a:off x="3680862" y="1590151"/>
                <a:ext cx="5405770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/>
                  <a:t>0 pôle à l’origine </a:t>
                </a:r>
                <a:r>
                  <a:rPr lang="fr-FR" sz="2400" dirty="0">
                    <a:sym typeface="Wingdings" panose="05000000000000000000" pitchFamily="2" charset="2"/>
                  </a:rPr>
                  <a:t> Classe 0 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fr-BE" sz="2400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1A852C57-D5C3-DB3F-945F-80A67C008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862" y="1590151"/>
                <a:ext cx="5405770" cy="490199"/>
              </a:xfrm>
              <a:prstGeom prst="rect">
                <a:avLst/>
              </a:prstGeom>
              <a:blipFill>
                <a:blip r:embed="rId5"/>
                <a:stretch>
                  <a:fillRect l="-1804" t="-10000" b="-2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183CD5BB-B739-C487-92DC-5A6535502180}"/>
              </a:ext>
            </a:extLst>
          </p:cNvPr>
          <p:cNvSpPr txBox="1"/>
          <p:nvPr/>
        </p:nvSpPr>
        <p:spPr>
          <a:xfrm>
            <a:off x="3680861" y="2273897"/>
            <a:ext cx="4836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ym typeface="Wingdings" panose="05000000000000000000" pitchFamily="2" charset="2"/>
              </a:rPr>
              <a:t>  </a:t>
            </a:r>
            <a:r>
              <a:rPr lang="fr-BE" sz="2400" dirty="0"/>
              <a:t>Il faut monter d’une classe en 	rajoutant un pôle à l’origine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6DA6FD2-8118-AA77-730F-A1D644DB6281}"/>
                  </a:ext>
                </a:extLst>
              </p:cNvPr>
              <p:cNvSpPr txBox="1"/>
              <p:nvPr/>
            </p:nvSpPr>
            <p:spPr>
              <a:xfrm>
                <a:off x="3680861" y="3181591"/>
                <a:ext cx="6414621" cy="6168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BE" sz="2400" dirty="0">
                    <a:sym typeface="Wingdings" panose="05000000000000000000" pitchFamily="2" charset="2"/>
                  </a:rPr>
                  <a:t> Correcteur </a:t>
                </a:r>
                <a:r>
                  <a:rPr lang="fr-BE" sz="3200" b="1" dirty="0">
                    <a:sym typeface="Wingdings" panose="05000000000000000000" pitchFamily="2" charset="2"/>
                  </a:rPr>
                  <a:t>PI</a:t>
                </a:r>
                <a:r>
                  <a:rPr lang="fr-FR" sz="2400" dirty="0">
                    <a:sym typeface="Wingdings" panose="05000000000000000000" pitchFamily="2" charset="2"/>
                  </a:rPr>
                  <a:t> </a:t>
                </a: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fr-FR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num>
                      <m:den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fr-BE" sz="24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6DA6FD2-8118-AA77-730F-A1D644DB6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861" y="3181591"/>
                <a:ext cx="6414621" cy="616836"/>
              </a:xfrm>
              <a:prstGeom prst="rect">
                <a:avLst/>
              </a:prstGeom>
              <a:blipFill>
                <a:blip r:embed="rId6"/>
                <a:stretch>
                  <a:fillRect l="-1521" t="-15842" b="-2376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4417B10-A37A-7E8B-8F30-B5E5CF724C34}"/>
              </a:ext>
            </a:extLst>
          </p:cNvPr>
          <p:cNvSpPr/>
          <p:nvPr/>
        </p:nvSpPr>
        <p:spPr>
          <a:xfrm>
            <a:off x="6482950" y="3177054"/>
            <a:ext cx="2034742" cy="6797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4A72555D-B9E9-9E72-EFC0-B02794BBB17A}"/>
                  </a:ext>
                </a:extLst>
              </p:cNvPr>
              <p:cNvSpPr txBox="1"/>
              <p:nvPr/>
            </p:nvSpPr>
            <p:spPr>
              <a:xfrm>
                <a:off x="440211" y="1462491"/>
                <a:ext cx="1804226" cy="12707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BE" sz="2400" u="sng" dirty="0"/>
                  <a:t>Objectifs :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BE" sz="2400" dirty="0"/>
                  <a:t> nulle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fr-BE" sz="2400" dirty="0"/>
                  <a:t> s</a:t>
                </a: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4A72555D-B9E9-9E72-EFC0-B02794BBB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11" y="1462491"/>
                <a:ext cx="1804226" cy="1270732"/>
              </a:xfrm>
              <a:prstGeom prst="rect">
                <a:avLst/>
              </a:prstGeom>
              <a:blipFill>
                <a:blip r:embed="rId7"/>
                <a:stretch>
                  <a:fillRect l="-3974" t="-2336" r="-1325" b="-514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175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C451B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C451B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4B175-2489-C274-D732-0E82DA2BD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3F498F-F8C8-C532-0F1B-CD1119EAD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8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B9A52D3-281A-6D3A-3FB2-485755371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BE" dirty="0"/>
              <a:t>Éolienne - PID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DE80B1C-CF6D-DBE3-D7B9-31A9868D0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74" y="4062095"/>
            <a:ext cx="8460204" cy="21860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9A1D540-FD14-314E-E9AE-EAFBDB2ED5D9}"/>
              </a:ext>
            </a:extLst>
          </p:cNvPr>
          <p:cNvSpPr/>
          <p:nvPr/>
        </p:nvSpPr>
        <p:spPr>
          <a:xfrm>
            <a:off x="4240850" y="4637539"/>
            <a:ext cx="1016107" cy="289428"/>
          </a:xfrm>
          <a:prstGeom prst="rect">
            <a:avLst/>
          </a:prstGeom>
          <a:solidFill>
            <a:srgbClr val="BBD6A5"/>
          </a:solidFill>
          <a:ln w="28575">
            <a:solidFill>
              <a:srgbClr val="1B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7B5BBD-A56D-DC9B-C52E-DC4E49096046}"/>
              </a:ext>
            </a:extLst>
          </p:cNvPr>
          <p:cNvSpPr/>
          <p:nvPr/>
        </p:nvSpPr>
        <p:spPr>
          <a:xfrm>
            <a:off x="6664354" y="4637538"/>
            <a:ext cx="1818404" cy="289428"/>
          </a:xfrm>
          <a:prstGeom prst="rect">
            <a:avLst/>
          </a:prstGeom>
          <a:solidFill>
            <a:srgbClr val="BBD6A5"/>
          </a:solidFill>
          <a:ln w="28575">
            <a:solidFill>
              <a:srgbClr val="1B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Turbine &amp; 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DBEC683-604F-B58C-1B15-2B800F3B69E2}"/>
                  </a:ext>
                </a:extLst>
              </p:cNvPr>
              <p:cNvSpPr txBox="1"/>
              <p:nvPr/>
            </p:nvSpPr>
            <p:spPr>
              <a:xfrm>
                <a:off x="6664354" y="4937067"/>
                <a:ext cx="1818403" cy="675698"/>
              </a:xfrm>
              <a:prstGeom prst="rect">
                <a:avLst/>
              </a:prstGeom>
              <a:solidFill>
                <a:srgbClr val="D4D2E9"/>
              </a:solidFill>
              <a:ln w="28575">
                <a:solidFill>
                  <a:srgbClr val="1B1617"/>
                </a:solidFill>
              </a:ln>
            </p:spPr>
            <p:txBody>
              <a:bodyPr wrap="square" l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−7200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DBEC683-604F-B58C-1B15-2B800F3B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354" y="4937067"/>
                <a:ext cx="1818403" cy="6756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1B1617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E09D52A-70CD-A0FA-8B03-855D0F50E1A9}"/>
                  </a:ext>
                </a:extLst>
              </p:cNvPr>
              <p:cNvSpPr txBox="1"/>
              <p:nvPr/>
            </p:nvSpPr>
            <p:spPr>
              <a:xfrm>
                <a:off x="3680862" y="1590151"/>
                <a:ext cx="5405770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/>
                  <a:t>0 pôle à l’origine </a:t>
                </a:r>
                <a:r>
                  <a:rPr lang="fr-FR" sz="2400" dirty="0">
                    <a:sym typeface="Wingdings" panose="05000000000000000000" pitchFamily="2" charset="2"/>
                  </a:rPr>
                  <a:t> Classe 0 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fr-BE" sz="2400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E09D52A-70CD-A0FA-8B03-855D0F50E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862" y="1590151"/>
                <a:ext cx="5405770" cy="490199"/>
              </a:xfrm>
              <a:prstGeom prst="rect">
                <a:avLst/>
              </a:prstGeom>
              <a:blipFill>
                <a:blip r:embed="rId5"/>
                <a:stretch>
                  <a:fillRect l="-1804" t="-10000" b="-2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8FEDD538-D624-D8EC-81F8-CF1E41D6F425}"/>
              </a:ext>
            </a:extLst>
          </p:cNvPr>
          <p:cNvSpPr txBox="1"/>
          <p:nvPr/>
        </p:nvSpPr>
        <p:spPr>
          <a:xfrm>
            <a:off x="3680861" y="2273897"/>
            <a:ext cx="4836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ym typeface="Wingdings" panose="05000000000000000000" pitchFamily="2" charset="2"/>
              </a:rPr>
              <a:t>  </a:t>
            </a:r>
            <a:r>
              <a:rPr lang="fr-BE" sz="2400" dirty="0"/>
              <a:t>Il faut monter d’une classe en 	rajoutant un pôle à l’origine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BD4D8CA-1C09-DABD-F556-A13F1842F7A6}"/>
                  </a:ext>
                </a:extLst>
              </p:cNvPr>
              <p:cNvSpPr txBox="1"/>
              <p:nvPr/>
            </p:nvSpPr>
            <p:spPr>
              <a:xfrm>
                <a:off x="3680861" y="3181591"/>
                <a:ext cx="6414621" cy="6168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BE" sz="2400" dirty="0">
                    <a:sym typeface="Wingdings" panose="05000000000000000000" pitchFamily="2" charset="2"/>
                  </a:rPr>
                  <a:t> Correcteur </a:t>
                </a:r>
                <a:r>
                  <a:rPr lang="fr-BE" sz="3200" b="1" dirty="0">
                    <a:sym typeface="Wingdings" panose="05000000000000000000" pitchFamily="2" charset="2"/>
                  </a:rPr>
                  <a:t>PI</a:t>
                </a:r>
                <a:r>
                  <a:rPr lang="fr-FR" sz="2400" dirty="0">
                    <a:sym typeface="Wingdings" panose="05000000000000000000" pitchFamily="2" charset="2"/>
                  </a:rPr>
                  <a:t> </a:t>
                </a: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fr-FR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num>
                      <m:den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fr-BE" sz="24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BD4D8CA-1C09-DABD-F556-A13F1842F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861" y="3181591"/>
                <a:ext cx="6414621" cy="616836"/>
              </a:xfrm>
              <a:prstGeom prst="rect">
                <a:avLst/>
              </a:prstGeom>
              <a:blipFill>
                <a:blip r:embed="rId6"/>
                <a:stretch>
                  <a:fillRect l="-1521" t="-15842" b="-2376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F6C7539-5490-3FD1-7DF7-587241D7E32C}"/>
              </a:ext>
            </a:extLst>
          </p:cNvPr>
          <p:cNvSpPr/>
          <p:nvPr/>
        </p:nvSpPr>
        <p:spPr>
          <a:xfrm>
            <a:off x="6482950" y="3177054"/>
            <a:ext cx="2034742" cy="6797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4EEEAF51-5E1E-24E5-FF10-E3C9CFE00898}"/>
                  </a:ext>
                </a:extLst>
              </p:cNvPr>
              <p:cNvSpPr txBox="1"/>
              <p:nvPr/>
            </p:nvSpPr>
            <p:spPr>
              <a:xfrm>
                <a:off x="440211" y="1462491"/>
                <a:ext cx="1804226" cy="12707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BE" sz="2400" u="sng" dirty="0"/>
                  <a:t>Objectifs :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BE" sz="2400" dirty="0"/>
                  <a:t> nulle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fr-BE" sz="2400" dirty="0"/>
                  <a:t> s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4EEEAF51-5E1E-24E5-FF10-E3C9CFE00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11" y="1462491"/>
                <a:ext cx="1804226" cy="1270732"/>
              </a:xfrm>
              <a:prstGeom prst="rect">
                <a:avLst/>
              </a:prstGeom>
              <a:blipFill>
                <a:blip r:embed="rId7"/>
                <a:stretch>
                  <a:fillRect l="-3974" t="-2336" r="-1325" b="-514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321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B1AFA-A28C-5C00-57DD-CCECA8BC6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96D925-D38A-A0CB-8BE4-909DF1D0D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9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675D5E8F-2B12-15D3-83D1-81F974FA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BE" dirty="0"/>
              <a:t>Éolienne - PID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452626A-A08B-2057-890A-B00DF43B2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74" y="4062095"/>
            <a:ext cx="8460204" cy="21860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C2FE212-AACE-80B0-1A00-175661DE19AD}"/>
              </a:ext>
            </a:extLst>
          </p:cNvPr>
          <p:cNvSpPr/>
          <p:nvPr/>
        </p:nvSpPr>
        <p:spPr>
          <a:xfrm>
            <a:off x="4240850" y="4637539"/>
            <a:ext cx="1016107" cy="289428"/>
          </a:xfrm>
          <a:prstGeom prst="rect">
            <a:avLst/>
          </a:prstGeom>
          <a:solidFill>
            <a:srgbClr val="BBD6A5"/>
          </a:solidFill>
          <a:ln w="28575">
            <a:solidFill>
              <a:srgbClr val="1B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65E3D0-6079-0E12-45E3-FE0C0386D9D6}"/>
              </a:ext>
            </a:extLst>
          </p:cNvPr>
          <p:cNvSpPr/>
          <p:nvPr/>
        </p:nvSpPr>
        <p:spPr>
          <a:xfrm>
            <a:off x="6664354" y="4637538"/>
            <a:ext cx="1818404" cy="289428"/>
          </a:xfrm>
          <a:prstGeom prst="rect">
            <a:avLst/>
          </a:prstGeom>
          <a:solidFill>
            <a:srgbClr val="BBD6A5"/>
          </a:solidFill>
          <a:ln w="28575">
            <a:solidFill>
              <a:srgbClr val="1B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Turbine &amp; 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F5940FF-4FE7-DEF2-BD92-CF23AC013631}"/>
                  </a:ext>
                </a:extLst>
              </p:cNvPr>
              <p:cNvSpPr txBox="1"/>
              <p:nvPr/>
            </p:nvSpPr>
            <p:spPr>
              <a:xfrm>
                <a:off x="6664354" y="4937067"/>
                <a:ext cx="1818403" cy="675698"/>
              </a:xfrm>
              <a:prstGeom prst="rect">
                <a:avLst/>
              </a:prstGeom>
              <a:solidFill>
                <a:srgbClr val="D4D2E9"/>
              </a:solidFill>
              <a:ln w="28575">
                <a:solidFill>
                  <a:srgbClr val="1B1617"/>
                </a:solidFill>
              </a:ln>
            </p:spPr>
            <p:txBody>
              <a:bodyPr wrap="square" l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−7200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F5940FF-4FE7-DEF2-BD92-CF23AC013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354" y="4937067"/>
                <a:ext cx="1818403" cy="6756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1B1617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9C43A878-40B5-B220-574B-72054969A588}"/>
                  </a:ext>
                </a:extLst>
              </p:cNvPr>
              <p:cNvSpPr txBox="1"/>
              <p:nvPr/>
            </p:nvSpPr>
            <p:spPr>
              <a:xfrm>
                <a:off x="3680862" y="1590151"/>
                <a:ext cx="5405770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/>
                  <a:t>0 pôle à l’origine </a:t>
                </a:r>
                <a:r>
                  <a:rPr lang="fr-FR" sz="2400" dirty="0">
                    <a:sym typeface="Wingdings" panose="05000000000000000000" pitchFamily="2" charset="2"/>
                  </a:rPr>
                  <a:t> Classe 0 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fr-BE" sz="2400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9C43A878-40B5-B220-574B-72054969A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862" y="1590151"/>
                <a:ext cx="5405770" cy="490199"/>
              </a:xfrm>
              <a:prstGeom prst="rect">
                <a:avLst/>
              </a:prstGeom>
              <a:blipFill>
                <a:blip r:embed="rId5"/>
                <a:stretch>
                  <a:fillRect l="-1804" t="-10000" b="-225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714194DE-FEA0-0516-1F97-89FD2DAA1816}"/>
              </a:ext>
            </a:extLst>
          </p:cNvPr>
          <p:cNvSpPr txBox="1"/>
          <p:nvPr/>
        </p:nvSpPr>
        <p:spPr>
          <a:xfrm>
            <a:off x="3680861" y="2273897"/>
            <a:ext cx="4836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ym typeface="Wingdings" panose="05000000000000000000" pitchFamily="2" charset="2"/>
              </a:rPr>
              <a:t>  </a:t>
            </a:r>
            <a:r>
              <a:rPr lang="fr-BE" sz="2400" dirty="0"/>
              <a:t>Il faut monter d’une classe en 	rajoutant un pôle à l’origine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6F7A3F5-9A27-F871-F8A7-483E1B3C11C2}"/>
                  </a:ext>
                </a:extLst>
              </p:cNvPr>
              <p:cNvSpPr txBox="1"/>
              <p:nvPr/>
            </p:nvSpPr>
            <p:spPr>
              <a:xfrm>
                <a:off x="3680861" y="3181591"/>
                <a:ext cx="6414621" cy="6168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BE" sz="2400" dirty="0">
                    <a:sym typeface="Wingdings" panose="05000000000000000000" pitchFamily="2" charset="2"/>
                  </a:rPr>
                  <a:t> Correcteur </a:t>
                </a:r>
                <a:r>
                  <a:rPr lang="fr-BE" sz="3200" b="1" dirty="0">
                    <a:sym typeface="Wingdings" panose="05000000000000000000" pitchFamily="2" charset="2"/>
                  </a:rPr>
                  <a:t>PI</a:t>
                </a:r>
                <a:r>
                  <a:rPr lang="fr-FR" sz="2400" dirty="0">
                    <a:sym typeface="Wingdings" panose="05000000000000000000" pitchFamily="2" charset="2"/>
                  </a:rPr>
                  <a:t> </a:t>
                </a: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fr-FR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num>
                      <m:den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fr-BE" sz="24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6F7A3F5-9A27-F871-F8A7-483E1B3C1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861" y="3181591"/>
                <a:ext cx="6414621" cy="616836"/>
              </a:xfrm>
              <a:prstGeom prst="rect">
                <a:avLst/>
              </a:prstGeom>
              <a:blipFill>
                <a:blip r:embed="rId6"/>
                <a:stretch>
                  <a:fillRect l="-1521" t="-15842" b="-2376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345B03E8-BB8E-B2B1-D8D9-300C70864370}"/>
              </a:ext>
            </a:extLst>
          </p:cNvPr>
          <p:cNvSpPr/>
          <p:nvPr/>
        </p:nvSpPr>
        <p:spPr>
          <a:xfrm>
            <a:off x="6482950" y="3177054"/>
            <a:ext cx="2034742" cy="6797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9C85D7-AB55-E159-CDC5-D66A5E6BAE88}"/>
              </a:ext>
            </a:extLst>
          </p:cNvPr>
          <p:cNvSpPr/>
          <p:nvPr/>
        </p:nvSpPr>
        <p:spPr>
          <a:xfrm>
            <a:off x="5579917" y="4124909"/>
            <a:ext cx="748146" cy="5064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6E13C5B-1BAC-39A5-16C4-E3215E73D007}"/>
                  </a:ext>
                </a:extLst>
              </p:cNvPr>
              <p:cNvSpPr txBox="1"/>
              <p:nvPr/>
            </p:nvSpPr>
            <p:spPr>
              <a:xfrm>
                <a:off x="4240850" y="4631314"/>
                <a:ext cx="4241907" cy="1008000"/>
              </a:xfrm>
              <a:prstGeom prst="rect">
                <a:avLst/>
              </a:prstGeom>
              <a:solidFill>
                <a:srgbClr val="D4D2E9"/>
              </a:solidFill>
              <a:ln w="28575">
                <a:solidFill>
                  <a:srgbClr val="1B1617"/>
                </a:solidFill>
              </a:ln>
            </p:spPr>
            <p:txBody>
              <a:bodyPr wrap="square" l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−7200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</m:t>
                          </m:r>
                          <m:sSub>
                            <m:sSubPr>
                              <m:ctrlPr>
                                <a:rPr lang="fr-F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fr-BE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6E13C5B-1BAC-39A5-16C4-E3215E73D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850" y="4631314"/>
                <a:ext cx="4241907" cy="100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1B1617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7D768A-93D8-CC9C-4B8F-9552466E271E}"/>
                  </a:ext>
                </a:extLst>
              </p:cNvPr>
              <p:cNvSpPr txBox="1"/>
              <p:nvPr/>
            </p:nvSpPr>
            <p:spPr>
              <a:xfrm>
                <a:off x="440211" y="1462491"/>
                <a:ext cx="1804226" cy="12707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BE" sz="2400" u="sng" dirty="0"/>
                  <a:t>Objectifs :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BE" sz="2400" dirty="0"/>
                  <a:t> nulle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fr-BE" sz="2400" dirty="0"/>
                  <a:t> s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7D768A-93D8-CC9C-4B8F-9552466E2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11" y="1462491"/>
                <a:ext cx="1804226" cy="1270732"/>
              </a:xfrm>
              <a:prstGeom prst="rect">
                <a:avLst/>
              </a:prstGeom>
              <a:blipFill>
                <a:blip r:embed="rId8"/>
                <a:stretch>
                  <a:fillRect l="-3974" t="-2336" r="-1325" b="-514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4628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Ardoise</Template>
  <TotalTime>22827</TotalTime>
  <Words>2097</Words>
  <Application>Microsoft Office PowerPoint</Application>
  <PresentationFormat>Grand écran</PresentationFormat>
  <Paragraphs>403</Paragraphs>
  <Slides>51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62" baseType="lpstr">
      <vt:lpstr>Arial</vt:lpstr>
      <vt:lpstr>Calibri</vt:lpstr>
      <vt:lpstr>Calisto MT</vt:lpstr>
      <vt:lpstr>Cambria Math</vt:lpstr>
      <vt:lpstr>Kunstler Script</vt:lpstr>
      <vt:lpstr>Open Sans</vt:lpstr>
      <vt:lpstr>Tahoma</vt:lpstr>
      <vt:lpstr>Times New Roman</vt:lpstr>
      <vt:lpstr>Wingdings</vt:lpstr>
      <vt:lpstr>Wingdings 2</vt:lpstr>
      <vt:lpstr>Ardoise</vt:lpstr>
      <vt:lpstr>Régulation</vt:lpstr>
      <vt:lpstr>Contrôle de la vitesse d’une éolienne</vt:lpstr>
      <vt:lpstr>Mise en commun des observations/réponses  Observation de la stabilité du modèle</vt:lpstr>
      <vt:lpstr>Éolienne - PID</vt:lpstr>
      <vt:lpstr>Éolienne - PID</vt:lpstr>
      <vt:lpstr>Éolienne - PID</vt:lpstr>
      <vt:lpstr>Éolienne - PID</vt:lpstr>
      <vt:lpstr>Éolienne - PID</vt:lpstr>
      <vt:lpstr>Éolienne - PID</vt:lpstr>
      <vt:lpstr>Éolienne - PID</vt:lpstr>
      <vt:lpstr>Éolienne - PID</vt:lpstr>
      <vt:lpstr>Éolienne - PID</vt:lpstr>
      <vt:lpstr>Éolienne - PID</vt:lpstr>
      <vt:lpstr>Éolienne - PID</vt:lpstr>
      <vt:lpstr>Éolienne - PID</vt:lpstr>
      <vt:lpstr>Éolienne – PID – Sensibilité à une perturbation</vt:lpstr>
      <vt:lpstr>Éolienne – PID – Sensibilité à une perturbation</vt:lpstr>
      <vt:lpstr>Éolienne – PID – Sensibilité à une perturbation</vt:lpstr>
      <vt:lpstr>Éolienne – PID – Sensibilité à une perturbation</vt:lpstr>
      <vt:lpstr>Éolienne – PID – Sensibilité à une perturbation</vt:lpstr>
      <vt:lpstr>Régulation de niveau (en cascade)</vt:lpstr>
      <vt:lpstr>Régulation de niveau</vt:lpstr>
      <vt:lpstr>Régulation de niveau : modèle en cascade</vt:lpstr>
      <vt:lpstr>Dimensionnement de C_2 (s) pour obtenir une régulation de la position de la vanne la plus rapide possible</vt:lpstr>
      <vt:lpstr>Régulation position vanne</vt:lpstr>
      <vt:lpstr>Régulation position vanne</vt:lpstr>
      <vt:lpstr>Régulation position vanne</vt:lpstr>
      <vt:lpstr>Régulation position vanne</vt:lpstr>
      <vt:lpstr>Régulation position vanne</vt:lpstr>
      <vt:lpstr>Régulation de niveau : Schéma global</vt:lpstr>
      <vt:lpstr>H2(s)?</vt:lpstr>
      <vt:lpstr>Recherche de la fonction de transfert globale H(s)</vt:lpstr>
      <vt:lpstr>Superposition : Qs = 0</vt:lpstr>
      <vt:lpstr>Superposition : Qs = 0</vt:lpstr>
      <vt:lpstr>Superposition : Qs = 0</vt:lpstr>
      <vt:lpstr>Superposition : Qs = 0</vt:lpstr>
      <vt:lpstr>Superposition : Hc = 0</vt:lpstr>
      <vt:lpstr>Superposition : Hc = 0</vt:lpstr>
      <vt:lpstr>Superposition : Synthèse</vt:lpstr>
      <vt:lpstr>Dimensionnement de C_1 (s)pour limiter les oscillations à maximum 10%</vt:lpstr>
      <vt:lpstr>Dimensionnement de C_1 (s) pour 〖OS〗_%=10%</vt:lpstr>
      <vt:lpstr>Dimensionnement de C_1 (s) pour 〖OS〗_%=10%</vt:lpstr>
      <vt:lpstr>Dimensionnement de C_1 (s) pour 〖OS〗_%=10%</vt:lpstr>
      <vt:lpstr>Dimensionnement de C_1 (s) pour 〖OS〗_%=10%</vt:lpstr>
      <vt:lpstr>Dimensionnement de C_1 (s) pour 〖OS〗_%=10%</vt:lpstr>
      <vt:lpstr>Dimensionnement de C_1 (s) pour 〖OS〗_%=10%</vt:lpstr>
      <vt:lpstr>Dimensionnement de C_1 (s) pour 〖OS〗_%=10%</vt:lpstr>
      <vt:lpstr>Dimensionnement de C_1 (s) pour 〖OS〗_%=10%</vt:lpstr>
      <vt:lpstr>Dimensionnement de C_1 (s) pour 〖OS〗_%=10%</vt:lpstr>
      <vt:lpstr>Dimensionnement de C_1 (s) pour 〖OS〗_%=10%</vt:lpstr>
      <vt:lpstr>Évaluation de la séance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Régulation</dc:title>
  <dc:creator>Van Laethem Alban</dc:creator>
  <cp:lastModifiedBy>Van Laethem Alban</cp:lastModifiedBy>
  <cp:revision>11</cp:revision>
  <dcterms:created xsi:type="dcterms:W3CDTF">2023-02-10T17:20:34Z</dcterms:created>
  <dcterms:modified xsi:type="dcterms:W3CDTF">2024-03-10T19:21:05Z</dcterms:modified>
</cp:coreProperties>
</file>